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5" r:id="rId9"/>
    <p:sldId id="264" r:id="rId10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8C41BC-C1A2-4B09-9BA5-5566739AC4F3}" v="132" dt="2021-03-26T19:37:36.379"/>
    <p1510:client id="{53069176-0202-4B9A-B01A-C1BE54727AE7}" v="1691" dt="2021-03-26T21:21:17.086"/>
    <p1510:client id="{8C0412D7-D407-4AE4-BE8C-516DA9F139B6}" v="10" dt="2021-03-26T21:56:34.640"/>
    <p1510:client id="{A4DEE4B9-7BB8-444D-975A-52CD3D8EDB6F}" v="4" dt="2021-03-26T18:39:02.120"/>
    <p1510:client id="{B0B3B1D4-6EC4-4B16-A74F-8826CCDD0729}" v="6" dt="2021-03-26T19:54:12.172"/>
    <p1510:client id="{B384EB46-96F6-4AB3-B1DD-B9479E3290A5}" v="46" dt="2021-03-26T17:57:48.128"/>
    <p1510:client id="{C691FA4F-06BA-4968-B219-172F3520B706}" v="67" dt="2021-03-26T21:23:41.727"/>
    <p1510:client id="{F1D7FC3D-4B79-4D93-927E-4CB482D4F003}" v="2695" dt="2021-03-26T20:38:00.395"/>
    <p1510:client id="{F25E0BB7-64DB-4950-988E-7B94621777C2}" v="64" dt="2021-03-26T21:56:53.105"/>
    <p1510:client id="{FC3D6AB3-16F2-4FE1-8B77-F26A86474390}" v="102" dt="2021-03-26T17:57:53.3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илен Карабаджаков" userId="S::mk52776401@edu.mon.bg::e03da3b0-8d65-4644-80bb-a94beb555584" providerId="AD" clId="Web-{168C41BC-C1A2-4B09-9BA5-5566739AC4F3}"/>
    <pc:docChg chg="addSld modSld">
      <pc:chgData name="Милен Карабаджаков" userId="S::mk52776401@edu.mon.bg::e03da3b0-8d65-4644-80bb-a94beb555584" providerId="AD" clId="Web-{168C41BC-C1A2-4B09-9BA5-5566739AC4F3}" dt="2021-03-26T19:37:33.769" v="61" actId="20577"/>
      <pc:docMkLst>
        <pc:docMk/>
      </pc:docMkLst>
      <pc:sldChg chg="modSp">
        <pc:chgData name="Милен Карабаджаков" userId="S::mk52776401@edu.mon.bg::e03da3b0-8d65-4644-80bb-a94beb555584" providerId="AD" clId="Web-{168C41BC-C1A2-4B09-9BA5-5566739AC4F3}" dt="2021-03-26T19:32:31.275" v="5" actId="20577"/>
        <pc:sldMkLst>
          <pc:docMk/>
          <pc:sldMk cId="1916985495" sldId="258"/>
        </pc:sldMkLst>
        <pc:spChg chg="mod">
          <ac:chgData name="Милен Карабаджаков" userId="S::mk52776401@edu.mon.bg::e03da3b0-8d65-4644-80bb-a94beb555584" providerId="AD" clId="Web-{168C41BC-C1A2-4B09-9BA5-5566739AC4F3}" dt="2021-03-26T19:32:31.275" v="5" actId="20577"/>
          <ac:spMkLst>
            <pc:docMk/>
            <pc:sldMk cId="1916985495" sldId="258"/>
            <ac:spMk id="3" creationId="{A5DC2C16-BFF2-4FA9-AC26-813A5EDE2479}"/>
          </ac:spMkLst>
        </pc:spChg>
      </pc:sldChg>
      <pc:sldChg chg="modSp">
        <pc:chgData name="Милен Карабаджаков" userId="S::mk52776401@edu.mon.bg::e03da3b0-8d65-4644-80bb-a94beb555584" providerId="AD" clId="Web-{168C41BC-C1A2-4B09-9BA5-5566739AC4F3}" dt="2021-03-26T19:33:57.933" v="6" actId="20577"/>
        <pc:sldMkLst>
          <pc:docMk/>
          <pc:sldMk cId="2304687970" sldId="259"/>
        </pc:sldMkLst>
        <pc:spChg chg="mod">
          <ac:chgData name="Милен Карабаджаков" userId="S::mk52776401@edu.mon.bg::e03da3b0-8d65-4644-80bb-a94beb555584" providerId="AD" clId="Web-{168C41BC-C1A2-4B09-9BA5-5566739AC4F3}" dt="2021-03-26T19:33:57.933" v="6" actId="20577"/>
          <ac:spMkLst>
            <pc:docMk/>
            <pc:sldMk cId="2304687970" sldId="259"/>
            <ac:spMk id="3" creationId="{4575A83C-24E3-4CD9-82B9-A525085CBCA2}"/>
          </ac:spMkLst>
        </pc:spChg>
      </pc:sldChg>
      <pc:sldChg chg="modSp new">
        <pc:chgData name="Милен Карабаджаков" userId="S::mk52776401@edu.mon.bg::e03da3b0-8d65-4644-80bb-a94beb555584" providerId="AD" clId="Web-{168C41BC-C1A2-4B09-9BA5-5566739AC4F3}" dt="2021-03-26T19:37:33.769" v="61" actId="20577"/>
        <pc:sldMkLst>
          <pc:docMk/>
          <pc:sldMk cId="1016094899" sldId="262"/>
        </pc:sldMkLst>
        <pc:spChg chg="mod">
          <ac:chgData name="Милен Карабаджаков" userId="S::mk52776401@edu.mon.bg::e03da3b0-8d65-4644-80bb-a94beb555584" providerId="AD" clId="Web-{168C41BC-C1A2-4B09-9BA5-5566739AC4F3}" dt="2021-03-26T19:37:33.769" v="61" actId="20577"/>
          <ac:spMkLst>
            <pc:docMk/>
            <pc:sldMk cId="1016094899" sldId="262"/>
            <ac:spMk id="2" creationId="{2AB3A0CD-2531-4066-B598-9F355E4C32DC}"/>
          </ac:spMkLst>
        </pc:spChg>
      </pc:sldChg>
    </pc:docChg>
  </pc:docChgLst>
  <pc:docChgLst>
    <pc:chgData name="Тодор Петров" userId="S::tp31433296@edu.mon.bg::7aaccc49-97d3-4915-b3b5-12d0b37fa91d" providerId="AD" clId="Web-{F1D7FC3D-4B79-4D93-927E-4CB482D4F003}"/>
    <pc:docChg chg="addSld delSld modSld">
      <pc:chgData name="Тодор Петров" userId="S::tp31433296@edu.mon.bg::7aaccc49-97d3-4915-b3b5-12d0b37fa91d" providerId="AD" clId="Web-{F1D7FC3D-4B79-4D93-927E-4CB482D4F003}" dt="2021-03-26T20:38:00.395" v="1380"/>
      <pc:docMkLst>
        <pc:docMk/>
      </pc:docMkLst>
      <pc:sldChg chg="addSp delSp modSp mod modTransition setBg addAnim delAnim">
        <pc:chgData name="Тодор Петров" userId="S::tp31433296@edu.mon.bg::7aaccc49-97d3-4915-b3b5-12d0b37fa91d" providerId="AD" clId="Web-{F1D7FC3D-4B79-4D93-927E-4CB482D4F003}" dt="2021-03-26T19:43:52.867" v="1318"/>
        <pc:sldMkLst>
          <pc:docMk/>
          <pc:sldMk cId="3130171055" sldId="256"/>
        </pc:sldMkLst>
        <pc:spChg chg="mod ord">
          <ac:chgData name="Тодор Петров" userId="S::tp31433296@edu.mon.bg::7aaccc49-97d3-4915-b3b5-12d0b37fa91d" providerId="AD" clId="Web-{F1D7FC3D-4B79-4D93-927E-4CB482D4F003}" dt="2021-03-26T19:43:52.867" v="1318"/>
          <ac:spMkLst>
            <pc:docMk/>
            <pc:sldMk cId="3130171055" sldId="256"/>
            <ac:spMk id="2" creationId="{00000000-0000-0000-0000-000000000000}"/>
          </ac:spMkLst>
        </pc:spChg>
        <pc:spChg chg="mod ord">
          <ac:chgData name="Тодор Петров" userId="S::tp31433296@edu.mon.bg::7aaccc49-97d3-4915-b3b5-12d0b37fa91d" providerId="AD" clId="Web-{F1D7FC3D-4B79-4D93-927E-4CB482D4F003}" dt="2021-03-26T19:43:52.867" v="1318"/>
          <ac:spMkLst>
            <pc:docMk/>
            <pc:sldMk cId="3130171055" sldId="256"/>
            <ac:spMk id="3" creationId="{00000000-0000-0000-0000-000000000000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09.069" v="1303"/>
          <ac:spMkLst>
            <pc:docMk/>
            <pc:sldMk cId="3130171055" sldId="256"/>
            <ac:spMk id="6" creationId="{87CC2527-562A-4F69-B487-4371E5B243E7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16.616" v="1305"/>
          <ac:spMkLst>
            <pc:docMk/>
            <pc:sldMk cId="3130171055" sldId="256"/>
            <ac:spMk id="8" creationId="{C475749F-F487-4EFB-ABC7-C1359590EB76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03.506" v="1297"/>
          <ac:spMkLst>
            <pc:docMk/>
            <pc:sldMk cId="3130171055" sldId="256"/>
            <ac:spMk id="9" creationId="{9B7AD9F6-8CE7-4299-8FC6-328F4DCD3FF9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23.460" v="1307"/>
          <ac:spMkLst>
            <pc:docMk/>
            <pc:sldMk cId="3130171055" sldId="256"/>
            <ac:spMk id="10" creationId="{5EB73228-F09B-409F-9EC1-7E853C4F5B43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03.506" v="1297"/>
          <ac:spMkLst>
            <pc:docMk/>
            <pc:sldMk cId="3130171055" sldId="256"/>
            <ac:spMk id="11" creationId="{F49775AF-8896-43EE-92C6-83497D6DC56F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23.460" v="1307"/>
          <ac:spMkLst>
            <pc:docMk/>
            <pc:sldMk cId="3130171055" sldId="256"/>
            <ac:spMk id="12" creationId="{3150A4AE-7BE7-480D-BD8C-3951E6479910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13" creationId="{A88B2AAA-B805-498E-A9E6-98B885855498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14" creationId="{07322A9E-F1EC-405E-8971-BA906EFFCCB8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15" creationId="{9B8051E0-19D7-43E1-BFD9-E6DBFEB3A3F1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16" creationId="{A5704422-1118-4FD1-95AD-29A064EB80D9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17" creationId="{4EDB2B02-86A2-46F5-A4BE-B7D9B10411D6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44.054" v="1311"/>
          <ac:spMkLst>
            <pc:docMk/>
            <pc:sldMk cId="3130171055" sldId="256"/>
            <ac:spMk id="18" creationId="{9B7AD9F6-8CE7-4299-8FC6-328F4DCD3FF9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19" creationId="{43954639-FB5D-41F4-9560-6F6DFE778425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44.054" v="1311"/>
          <ac:spMkLst>
            <pc:docMk/>
            <pc:sldMk cId="3130171055" sldId="256"/>
            <ac:spMk id="20" creationId="{F49775AF-8896-43EE-92C6-83497D6DC56F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21" creationId="{E898931C-0323-41FA-A036-20F818B1FF81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52.867" v="1317"/>
          <ac:spMkLst>
            <pc:docMk/>
            <pc:sldMk cId="3130171055" sldId="256"/>
            <ac:spMk id="22" creationId="{87CC2527-562A-4F69-B487-4371E5B243E7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23" creationId="{89AFE9DD-0792-4B98-B4EB-97ACA17E6AA8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25" creationId="{3981F5C4-9AE1-404E-AF44-A4E6DB374F9D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9:43:52.867" v="1318"/>
          <ac:spMkLst>
            <pc:docMk/>
            <pc:sldMk cId="3130171055" sldId="256"/>
            <ac:spMk id="26" creationId="{9B7AD9F6-8CE7-4299-8FC6-328F4DCD3FF9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27" creationId="{763C1781-8726-4FAC-8C45-FF40376BE409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9:43:52.867" v="1318"/>
          <ac:spMkLst>
            <pc:docMk/>
            <pc:sldMk cId="3130171055" sldId="256"/>
            <ac:spMk id="28" creationId="{F49775AF-8896-43EE-92C6-83497D6DC56F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29" creationId="{301491B5-56C7-43DC-A3D9-861EECCA056A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31" creationId="{237E2353-22DF-46E0-A200-FB30F8F394E2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33" creationId="{DD6138DB-057B-45F7-A5F4-E7BFDA20D02C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9:43:36.601" v="1309"/>
          <ac:spMkLst>
            <pc:docMk/>
            <pc:sldMk cId="3130171055" sldId="256"/>
            <ac:spMk id="35" creationId="{79A54AB1-B64F-4843-BFAB-81CB74E66B65}"/>
          </ac:spMkLst>
        </pc:spChg>
        <pc:picChg chg="add mod ord">
          <ac:chgData name="Тодор Петров" userId="S::tp31433296@edu.mon.bg::7aaccc49-97d3-4915-b3b5-12d0b37fa91d" providerId="AD" clId="Web-{F1D7FC3D-4B79-4D93-927E-4CB482D4F003}" dt="2021-03-26T19:43:52.867" v="1318"/>
          <ac:picMkLst>
            <pc:docMk/>
            <pc:sldMk cId="3130171055" sldId="256"/>
            <ac:picMk id="4" creationId="{4FADD8FA-D5F5-4FB2-AC9A-929B3CFB1F77}"/>
          </ac:picMkLst>
        </pc:picChg>
        <pc:cxnChg chg="add del">
          <ac:chgData name="Тодор Петров" userId="S::tp31433296@edu.mon.bg::7aaccc49-97d3-4915-b3b5-12d0b37fa91d" providerId="AD" clId="Web-{F1D7FC3D-4B79-4D93-927E-4CB482D4F003}" dt="2021-03-26T19:43:09.069" v="1303"/>
          <ac:cxnSpMkLst>
            <pc:docMk/>
            <pc:sldMk cId="3130171055" sldId="256"/>
            <ac:cxnSpMk id="7" creationId="{BCDAEC91-5BCE-4B55-9CC0-43EF94CB734B}"/>
          </ac:cxnSpMkLst>
        </pc:cxnChg>
        <pc:cxnChg chg="add del">
          <ac:chgData name="Тодор Петров" userId="S::tp31433296@edu.mon.bg::7aaccc49-97d3-4915-b3b5-12d0b37fa91d" providerId="AD" clId="Web-{F1D7FC3D-4B79-4D93-927E-4CB482D4F003}" dt="2021-03-26T19:43:52.867" v="1317"/>
          <ac:cxnSpMkLst>
            <pc:docMk/>
            <pc:sldMk cId="3130171055" sldId="256"/>
            <ac:cxnSpMk id="24" creationId="{BCDAEC91-5BCE-4B55-9CC0-43EF94CB734B}"/>
          </ac:cxnSpMkLst>
        </pc:cxnChg>
      </pc:sldChg>
      <pc:sldChg chg="modSp del">
        <pc:chgData name="Тодор Петров" userId="S::tp31433296@edu.mon.bg::7aaccc49-97d3-4915-b3b5-12d0b37fa91d" providerId="AD" clId="Web-{F1D7FC3D-4B79-4D93-927E-4CB482D4F003}" dt="2021-03-26T19:35:32.420" v="1284"/>
        <pc:sldMkLst>
          <pc:docMk/>
          <pc:sldMk cId="2799035131" sldId="257"/>
        </pc:sldMkLst>
        <pc:spChg chg="mod">
          <ac:chgData name="Тодор Петров" userId="S::tp31433296@edu.mon.bg::7aaccc49-97d3-4915-b3b5-12d0b37fa91d" providerId="AD" clId="Web-{F1D7FC3D-4B79-4D93-927E-4CB482D4F003}" dt="2021-03-26T18:13:33.695" v="409" actId="20577"/>
          <ac:spMkLst>
            <pc:docMk/>
            <pc:sldMk cId="2799035131" sldId="257"/>
            <ac:spMk id="3" creationId="{00000000-0000-0000-0000-000000000000}"/>
          </ac:spMkLst>
        </pc:spChg>
      </pc:sldChg>
      <pc:sldChg chg="modSp modTransition">
        <pc:chgData name="Тодор Петров" userId="S::tp31433296@edu.mon.bg::7aaccc49-97d3-4915-b3b5-12d0b37fa91d" providerId="AD" clId="Web-{F1D7FC3D-4B79-4D93-927E-4CB482D4F003}" dt="2021-03-26T19:41:32.520" v="1290"/>
        <pc:sldMkLst>
          <pc:docMk/>
          <pc:sldMk cId="1916985495" sldId="258"/>
        </pc:sldMkLst>
        <pc:spChg chg="mod">
          <ac:chgData name="Тодор Петров" userId="S::tp31433296@edu.mon.bg::7aaccc49-97d3-4915-b3b5-12d0b37fa91d" providerId="AD" clId="Web-{F1D7FC3D-4B79-4D93-927E-4CB482D4F003}" dt="2021-03-26T19:31:40.713" v="1270" actId="20577"/>
          <ac:spMkLst>
            <pc:docMk/>
            <pc:sldMk cId="1916985495" sldId="258"/>
            <ac:spMk id="3" creationId="{A5DC2C16-BFF2-4FA9-AC26-813A5EDE2479}"/>
          </ac:spMkLst>
        </pc:spChg>
      </pc:sldChg>
      <pc:sldChg chg="addSp delSp modSp mod modTransition setClrOvrMap">
        <pc:chgData name="Тодор Петров" userId="S::tp31433296@edu.mon.bg::7aaccc49-97d3-4915-b3b5-12d0b37fa91d" providerId="AD" clId="Web-{F1D7FC3D-4B79-4D93-927E-4CB482D4F003}" dt="2021-03-26T19:41:42.271" v="1291"/>
        <pc:sldMkLst>
          <pc:docMk/>
          <pc:sldMk cId="2304687970" sldId="259"/>
        </pc:sldMkLst>
        <pc:spChg chg="mod">
          <ac:chgData name="Тодор Петров" userId="S::tp31433296@edu.mon.bg::7aaccc49-97d3-4915-b3b5-12d0b37fa91d" providerId="AD" clId="Web-{F1D7FC3D-4B79-4D93-927E-4CB482D4F003}" dt="2021-03-26T19:35:20.560" v="1283" actId="20577"/>
          <ac:spMkLst>
            <pc:docMk/>
            <pc:sldMk cId="2304687970" sldId="259"/>
            <ac:spMk id="2" creationId="{0A85BF60-C28C-4547-A447-5BDE6C5798E5}"/>
          </ac:spMkLst>
        </pc:spChg>
        <pc:spChg chg="mod">
          <ac:chgData name="Тодор Петров" userId="S::tp31433296@edu.mon.bg::7aaccc49-97d3-4915-b3b5-12d0b37fa91d" providerId="AD" clId="Web-{F1D7FC3D-4B79-4D93-927E-4CB482D4F003}" dt="2021-03-26T19:31:58.588" v="1273" actId="20577"/>
          <ac:spMkLst>
            <pc:docMk/>
            <pc:sldMk cId="2304687970" sldId="259"/>
            <ac:spMk id="3" creationId="{4575A83C-24E3-4CD9-82B9-A525085CBCA2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8:18:31.264" v="669"/>
          <ac:spMkLst>
            <pc:docMk/>
            <pc:sldMk cId="2304687970" sldId="259"/>
            <ac:spMk id="9" creationId="{3CD9DF72-87A3-404E-A828-84CBF11A8303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8:18:31.264" v="669"/>
          <ac:spMkLst>
            <pc:docMk/>
            <pc:sldMk cId="2304687970" sldId="259"/>
            <ac:spMk id="13" creationId="{8FC9BE17-9A7B-462D-AE50-3D8777387304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8:18:31.264" v="669"/>
          <ac:spMkLst>
            <pc:docMk/>
            <pc:sldMk cId="2304687970" sldId="259"/>
            <ac:spMk id="14" creationId="{3EBE8569-6AEC-4B8C-8D53-2DE337CDBA65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18:18:31.249" v="668"/>
          <ac:spMkLst>
            <pc:docMk/>
            <pc:sldMk cId="2304687970" sldId="259"/>
            <ac:spMk id="16" creationId="{C5E6CFF1-2F42-4E10-9A97-F116F46F53FE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8:18:31.264" v="669"/>
          <ac:spMkLst>
            <pc:docMk/>
            <pc:sldMk cId="2304687970" sldId="259"/>
            <ac:spMk id="20" creationId="{55D4142C-5077-457F-A6AD-3FECFDB39685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8:18:31.264" v="669"/>
          <ac:spMkLst>
            <pc:docMk/>
            <pc:sldMk cId="2304687970" sldId="259"/>
            <ac:spMk id="22" creationId="{7A5F0580-5EE9-419F-96EE-B6529EF6E7D0}"/>
          </ac:spMkLst>
        </pc:spChg>
        <pc:spChg chg="del">
          <ac:chgData name="Тодор Петров" userId="S::tp31433296@edu.mon.bg::7aaccc49-97d3-4915-b3b5-12d0b37fa91d" providerId="AD" clId="Web-{F1D7FC3D-4B79-4D93-927E-4CB482D4F003}" dt="2021-03-26T19:19:11.852" v="1120"/>
          <ac:spMkLst>
            <pc:docMk/>
            <pc:sldMk cId="2304687970" sldId="259"/>
            <ac:spMk id="27" creationId="{9AA72BD9-2C5A-4EDC-931F-5AA08EACA0F3}"/>
          </ac:spMkLst>
        </pc:spChg>
        <pc:spChg chg="del">
          <ac:chgData name="Тодор Петров" userId="S::tp31433296@edu.mon.bg::7aaccc49-97d3-4915-b3b5-12d0b37fa91d" providerId="AD" clId="Web-{F1D7FC3D-4B79-4D93-927E-4CB482D4F003}" dt="2021-03-26T19:19:11.852" v="1120"/>
          <ac:spMkLst>
            <pc:docMk/>
            <pc:sldMk cId="2304687970" sldId="259"/>
            <ac:spMk id="29" creationId="{DD3981AC-7B61-4947-BCF3-F7AA7FA385B9}"/>
          </ac:spMkLst>
        </pc:spChg>
        <pc:spChg chg="del">
          <ac:chgData name="Тодор Петров" userId="S::tp31433296@edu.mon.bg::7aaccc49-97d3-4915-b3b5-12d0b37fa91d" providerId="AD" clId="Web-{F1D7FC3D-4B79-4D93-927E-4CB482D4F003}" dt="2021-03-26T19:19:11.852" v="1120"/>
          <ac:spMkLst>
            <pc:docMk/>
            <pc:sldMk cId="2304687970" sldId="259"/>
            <ac:spMk id="31" creationId="{55D4142C-5077-457F-A6AD-3FECFDB39685}"/>
          </ac:spMkLst>
        </pc:spChg>
        <pc:spChg chg="del">
          <ac:chgData name="Тодор Петров" userId="S::tp31433296@edu.mon.bg::7aaccc49-97d3-4915-b3b5-12d0b37fa91d" providerId="AD" clId="Web-{F1D7FC3D-4B79-4D93-927E-4CB482D4F003}" dt="2021-03-26T19:19:11.852" v="1120"/>
          <ac:spMkLst>
            <pc:docMk/>
            <pc:sldMk cId="2304687970" sldId="259"/>
            <ac:spMk id="33" creationId="{7A5F0580-5EE9-419F-96EE-B6529EF6E7D0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9:19:11.852" v="1120"/>
          <ac:spMkLst>
            <pc:docMk/>
            <pc:sldMk cId="2304687970" sldId="259"/>
            <ac:spMk id="38" creationId="{8FC9BE17-9A7B-462D-AE50-3D8777387304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9:19:11.852" v="1120"/>
          <ac:spMkLst>
            <pc:docMk/>
            <pc:sldMk cId="2304687970" sldId="259"/>
            <ac:spMk id="40" creationId="{3EBE8569-6AEC-4B8C-8D53-2DE337CDBA65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9:19:11.852" v="1120"/>
          <ac:spMkLst>
            <pc:docMk/>
            <pc:sldMk cId="2304687970" sldId="259"/>
            <ac:spMk id="42" creationId="{55D4142C-5077-457F-A6AD-3FECFDB39685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9:19:11.852" v="1120"/>
          <ac:spMkLst>
            <pc:docMk/>
            <pc:sldMk cId="2304687970" sldId="259"/>
            <ac:spMk id="44" creationId="{7A5F0580-5EE9-419F-96EE-B6529EF6E7D0}"/>
          </ac:spMkLst>
        </pc:spChg>
        <pc:picChg chg="mod">
          <ac:chgData name="Тодор Петров" userId="S::tp31433296@edu.mon.bg::7aaccc49-97d3-4915-b3b5-12d0b37fa91d" providerId="AD" clId="Web-{F1D7FC3D-4B79-4D93-927E-4CB482D4F003}" dt="2021-03-26T19:19:11.852" v="1120"/>
          <ac:picMkLst>
            <pc:docMk/>
            <pc:sldMk cId="2304687970" sldId="259"/>
            <ac:picMk id="4" creationId="{FA5D6AAA-0993-4770-895C-B94B88D86233}"/>
          </ac:picMkLst>
        </pc:picChg>
        <pc:cxnChg chg="add del">
          <ac:chgData name="Тодор Петров" userId="S::tp31433296@edu.mon.bg::7aaccc49-97d3-4915-b3b5-12d0b37fa91d" providerId="AD" clId="Web-{F1D7FC3D-4B79-4D93-927E-4CB482D4F003}" dt="2021-03-26T18:18:31.264" v="669"/>
          <ac:cxnSpMkLst>
            <pc:docMk/>
            <pc:sldMk cId="2304687970" sldId="259"/>
            <ac:cxnSpMk id="11" creationId="{20E3A342-4D61-4E3F-AF90-1AB42AEB96CC}"/>
          </ac:cxnSpMkLst>
        </pc:cxnChg>
        <pc:cxnChg chg="add del">
          <ac:chgData name="Тодор Петров" userId="S::tp31433296@edu.mon.bg::7aaccc49-97d3-4915-b3b5-12d0b37fa91d" providerId="AD" clId="Web-{F1D7FC3D-4B79-4D93-927E-4CB482D4F003}" dt="2021-03-26T18:18:31.249" v="668"/>
          <ac:cxnSpMkLst>
            <pc:docMk/>
            <pc:sldMk cId="2304687970" sldId="259"/>
            <ac:cxnSpMk id="18" creationId="{67182200-4859-4C8D-BCBB-55B245C28BA3}"/>
          </ac:cxnSpMkLst>
        </pc:cxnChg>
      </pc:sldChg>
      <pc:sldChg chg="addSp delSp modSp new mod modTransition setClrOvrMap">
        <pc:chgData name="Тодор Петров" userId="S::tp31433296@edu.mon.bg::7aaccc49-97d3-4915-b3b5-12d0b37fa91d" providerId="AD" clId="Web-{F1D7FC3D-4B79-4D93-927E-4CB482D4F003}" dt="2021-03-26T19:41:47.130" v="1292"/>
        <pc:sldMkLst>
          <pc:docMk/>
          <pc:sldMk cId="2340955808" sldId="260"/>
        </pc:sldMkLst>
        <pc:spChg chg="del mod">
          <ac:chgData name="Тодор Петров" userId="S::tp31433296@edu.mon.bg::7aaccc49-97d3-4915-b3b5-12d0b37fa91d" providerId="AD" clId="Web-{F1D7FC3D-4B79-4D93-927E-4CB482D4F003}" dt="2021-03-26T19:36:04.999" v="1286"/>
          <ac:spMkLst>
            <pc:docMk/>
            <pc:sldMk cId="2340955808" sldId="260"/>
            <ac:spMk id="2" creationId="{E7E14710-ED39-4228-B1A8-C19B4E3AB03B}"/>
          </ac:spMkLst>
        </pc:spChg>
        <pc:spChg chg="mod">
          <ac:chgData name="Тодор Петров" userId="S::tp31433296@edu.mon.bg::7aaccc49-97d3-4915-b3b5-12d0b37fa91d" providerId="AD" clId="Web-{F1D7FC3D-4B79-4D93-927E-4CB482D4F003}" dt="2021-03-26T19:36:17.968" v="1288"/>
          <ac:spMkLst>
            <pc:docMk/>
            <pc:sldMk cId="2340955808" sldId="260"/>
            <ac:spMk id="3" creationId="{FD69BAC3-D311-44FC-9198-A96260313870}"/>
          </ac:spMkLst>
        </pc:spChg>
        <pc:spChg chg="add del mod">
          <ac:chgData name="Тодор Петров" userId="S::tp31433296@edu.mon.bg::7aaccc49-97d3-4915-b3b5-12d0b37fa91d" providerId="AD" clId="Web-{F1D7FC3D-4B79-4D93-927E-4CB482D4F003}" dt="2021-03-26T19:36:12.921" v="1287"/>
          <ac:spMkLst>
            <pc:docMk/>
            <pc:sldMk cId="2340955808" sldId="260"/>
            <ac:spMk id="18" creationId="{B4CBF253-4363-494E-BFA3-C30F02295CAC}"/>
          </ac:spMkLst>
        </pc:spChg>
        <pc:spChg chg="del">
          <ac:chgData name="Тодор Петров" userId="S::tp31433296@edu.mon.bg::7aaccc49-97d3-4915-b3b5-12d0b37fa91d" providerId="AD" clId="Web-{F1D7FC3D-4B79-4D93-927E-4CB482D4F003}" dt="2021-03-26T19:36:17.968" v="1288"/>
          <ac:spMkLst>
            <pc:docMk/>
            <pc:sldMk cId="2340955808" sldId="260"/>
            <ac:spMk id="22" creationId="{8FC9BE17-9A7B-462D-AE50-3D8777387304}"/>
          </ac:spMkLst>
        </pc:spChg>
        <pc:spChg chg="del">
          <ac:chgData name="Тодор Петров" userId="S::tp31433296@edu.mon.bg::7aaccc49-97d3-4915-b3b5-12d0b37fa91d" providerId="AD" clId="Web-{F1D7FC3D-4B79-4D93-927E-4CB482D4F003}" dt="2021-03-26T19:36:17.968" v="1288"/>
          <ac:spMkLst>
            <pc:docMk/>
            <pc:sldMk cId="2340955808" sldId="260"/>
            <ac:spMk id="24" creationId="{3EBE8569-6AEC-4B8C-8D53-2DE337CDBA65}"/>
          </ac:spMkLst>
        </pc:spChg>
        <pc:spChg chg="del">
          <ac:chgData name="Тодор Петров" userId="S::tp31433296@edu.mon.bg::7aaccc49-97d3-4915-b3b5-12d0b37fa91d" providerId="AD" clId="Web-{F1D7FC3D-4B79-4D93-927E-4CB482D4F003}" dt="2021-03-26T19:36:17.968" v="1288"/>
          <ac:spMkLst>
            <pc:docMk/>
            <pc:sldMk cId="2340955808" sldId="260"/>
            <ac:spMk id="26" creationId="{55D4142C-5077-457F-A6AD-3FECFDB39685}"/>
          </ac:spMkLst>
        </pc:spChg>
        <pc:spChg chg="del">
          <ac:chgData name="Тодор Петров" userId="S::tp31433296@edu.mon.bg::7aaccc49-97d3-4915-b3b5-12d0b37fa91d" providerId="AD" clId="Web-{F1D7FC3D-4B79-4D93-927E-4CB482D4F003}" dt="2021-03-26T19:36:17.968" v="1288"/>
          <ac:spMkLst>
            <pc:docMk/>
            <pc:sldMk cId="2340955808" sldId="260"/>
            <ac:spMk id="28" creationId="{7A5F0580-5EE9-419F-96EE-B6529EF6E7D0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19:36:17.968" v="1288"/>
          <ac:spMkLst>
            <pc:docMk/>
            <pc:sldMk cId="2340955808" sldId="260"/>
            <ac:spMk id="33" creationId="{2B1D4F77-A17C-43D7-B7FA-545148E4E93D}"/>
          </ac:spMkLst>
        </pc:spChg>
        <pc:picChg chg="mod">
          <ac:chgData name="Тодор Петров" userId="S::tp31433296@edu.mon.bg::7aaccc49-97d3-4915-b3b5-12d0b37fa91d" providerId="AD" clId="Web-{F1D7FC3D-4B79-4D93-927E-4CB482D4F003}" dt="2021-03-26T19:36:17.968" v="1288"/>
          <ac:picMkLst>
            <pc:docMk/>
            <pc:sldMk cId="2340955808" sldId="260"/>
            <ac:picMk id="4" creationId="{479CBB44-E5FF-46F0-A426-EE75CAEC0AC2}"/>
          </ac:picMkLst>
        </pc:picChg>
      </pc:sldChg>
      <pc:sldChg chg="addSp delSp modSp modTransition">
        <pc:chgData name="Тодор Петров" userId="S::tp31433296@edu.mon.bg::7aaccc49-97d3-4915-b3b5-12d0b37fa91d" providerId="AD" clId="Web-{F1D7FC3D-4B79-4D93-927E-4CB482D4F003}" dt="2021-03-26T20:14:48.594" v="1327"/>
        <pc:sldMkLst>
          <pc:docMk/>
          <pc:sldMk cId="4194101701" sldId="261"/>
        </pc:sldMkLst>
        <pc:spChg chg="mod">
          <ac:chgData name="Тодор Петров" userId="S::tp31433296@edu.mon.bg::7aaccc49-97d3-4915-b3b5-12d0b37fa91d" providerId="AD" clId="Web-{F1D7FC3D-4B79-4D93-927E-4CB482D4F003}" dt="2021-03-26T20:14:48.578" v="1326"/>
          <ac:spMkLst>
            <pc:docMk/>
            <pc:sldMk cId="4194101701" sldId="261"/>
            <ac:spMk id="2" creationId="{0B784147-DEBC-4888-8903-D3A9B4E8E005}"/>
          </ac:spMkLst>
        </pc:spChg>
        <pc:spChg chg="mod ord">
          <ac:chgData name="Тодор Петров" userId="S::tp31433296@edu.mon.bg::7aaccc49-97d3-4915-b3b5-12d0b37fa91d" providerId="AD" clId="Web-{F1D7FC3D-4B79-4D93-927E-4CB482D4F003}" dt="2021-03-26T20:14:48.594" v="1327"/>
          <ac:spMkLst>
            <pc:docMk/>
            <pc:sldMk cId="4194101701" sldId="261"/>
            <ac:spMk id="3" creationId="{54AB15E1-A456-409B-A4CE-8E609534948C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48.594" v="1327"/>
          <ac:spMkLst>
            <pc:docMk/>
            <pc:sldMk cId="4194101701" sldId="261"/>
            <ac:spMk id="9" creationId="{8FC9BE17-9A7B-462D-AE50-3D8777387304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48.594" v="1327"/>
          <ac:spMkLst>
            <pc:docMk/>
            <pc:sldMk cId="4194101701" sldId="261"/>
            <ac:spMk id="11" creationId="{3EBE8569-6AEC-4B8C-8D53-2DE337CDBA65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48.594" v="1327"/>
          <ac:spMkLst>
            <pc:docMk/>
            <pc:sldMk cId="4194101701" sldId="261"/>
            <ac:spMk id="13" creationId="{55D4142C-5077-457F-A6AD-3FECFDB39685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48.594" v="1327"/>
          <ac:spMkLst>
            <pc:docMk/>
            <pc:sldMk cId="4194101701" sldId="261"/>
            <ac:spMk id="15" creationId="{7A5F0580-5EE9-419F-96EE-B6529EF6E7D0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13.671" v="1322"/>
          <ac:spMkLst>
            <pc:docMk/>
            <pc:sldMk cId="4194101701" sldId="261"/>
            <ac:spMk id="17" creationId="{8FC9BE17-9A7B-462D-AE50-3D8777387304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48.578" v="1326"/>
          <ac:spMkLst>
            <pc:docMk/>
            <pc:sldMk cId="4194101701" sldId="261"/>
            <ac:spMk id="18" creationId="{3CD9DF72-87A3-404E-A828-84CBF11A8303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09.124" v="1320"/>
          <ac:spMkLst>
            <pc:docMk/>
            <pc:sldMk cId="4194101701" sldId="261"/>
            <ac:spMk id="20" creationId="{2B1D4F77-A17C-43D7-B7FA-545148E4E93D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20:14:48.594" v="1327"/>
          <ac:spMkLst>
            <pc:docMk/>
            <pc:sldMk cId="4194101701" sldId="261"/>
            <ac:spMk id="21" creationId="{8FC9BE17-9A7B-462D-AE50-3D8777387304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13.671" v="1322"/>
          <ac:spMkLst>
            <pc:docMk/>
            <pc:sldMk cId="4194101701" sldId="261"/>
            <ac:spMk id="22" creationId="{3EBE8569-6AEC-4B8C-8D53-2DE337CDBA65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20:14:48.594" v="1327"/>
          <ac:spMkLst>
            <pc:docMk/>
            <pc:sldMk cId="4194101701" sldId="261"/>
            <ac:spMk id="23" creationId="{3EBE8569-6AEC-4B8C-8D53-2DE337CDBA65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13.671" v="1322"/>
          <ac:spMkLst>
            <pc:docMk/>
            <pc:sldMk cId="4194101701" sldId="261"/>
            <ac:spMk id="24" creationId="{55D4142C-5077-457F-A6AD-3FECFDB39685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20:14:48.594" v="1327"/>
          <ac:spMkLst>
            <pc:docMk/>
            <pc:sldMk cId="4194101701" sldId="261"/>
            <ac:spMk id="25" creationId="{55D4142C-5077-457F-A6AD-3FECFDB39685}"/>
          </ac:spMkLst>
        </pc:spChg>
        <pc:spChg chg="add del">
          <ac:chgData name="Тодор Петров" userId="S::tp31433296@edu.mon.bg::7aaccc49-97d3-4915-b3b5-12d0b37fa91d" providerId="AD" clId="Web-{F1D7FC3D-4B79-4D93-927E-4CB482D4F003}" dt="2021-03-26T20:14:13.671" v="1322"/>
          <ac:spMkLst>
            <pc:docMk/>
            <pc:sldMk cId="4194101701" sldId="261"/>
            <ac:spMk id="26" creationId="{7A5F0580-5EE9-419F-96EE-B6529EF6E7D0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20:14:48.594" v="1327"/>
          <ac:spMkLst>
            <pc:docMk/>
            <pc:sldMk cId="4194101701" sldId="261"/>
            <ac:spMk id="27" creationId="{7A5F0580-5EE9-419F-96EE-B6529EF6E7D0}"/>
          </ac:spMkLst>
        </pc:spChg>
        <pc:picChg chg="mod ord">
          <ac:chgData name="Тодор Петров" userId="S::tp31433296@edu.mon.bg::7aaccc49-97d3-4915-b3b5-12d0b37fa91d" providerId="AD" clId="Web-{F1D7FC3D-4B79-4D93-927E-4CB482D4F003}" dt="2021-03-26T20:14:48.594" v="1327"/>
          <ac:picMkLst>
            <pc:docMk/>
            <pc:sldMk cId="4194101701" sldId="261"/>
            <ac:picMk id="6" creationId="{A3F7B402-B3FE-41CC-87B4-706FC6E064CB}"/>
          </ac:picMkLst>
        </pc:picChg>
        <pc:cxnChg chg="add del">
          <ac:chgData name="Тодор Петров" userId="S::tp31433296@edu.mon.bg::7aaccc49-97d3-4915-b3b5-12d0b37fa91d" providerId="AD" clId="Web-{F1D7FC3D-4B79-4D93-927E-4CB482D4F003}" dt="2021-03-26T20:14:48.578" v="1326"/>
          <ac:cxnSpMkLst>
            <pc:docMk/>
            <pc:sldMk cId="4194101701" sldId="261"/>
            <ac:cxnSpMk id="19" creationId="{20E3A342-4D61-4E3F-AF90-1AB42AEB96CC}"/>
          </ac:cxnSpMkLst>
        </pc:cxnChg>
      </pc:sldChg>
      <pc:sldChg chg="modTransition">
        <pc:chgData name="Тодор Петров" userId="S::tp31433296@edu.mon.bg::7aaccc49-97d3-4915-b3b5-12d0b37fa91d" providerId="AD" clId="Web-{F1D7FC3D-4B79-4D93-927E-4CB482D4F003}" dt="2021-03-26T19:42:00.271" v="1294"/>
        <pc:sldMkLst>
          <pc:docMk/>
          <pc:sldMk cId="1016094899" sldId="262"/>
        </pc:sldMkLst>
      </pc:sldChg>
      <pc:sldChg chg="modSp">
        <pc:chgData name="Тодор Петров" userId="S::tp31433296@edu.mon.bg::7aaccc49-97d3-4915-b3b5-12d0b37fa91d" providerId="AD" clId="Web-{F1D7FC3D-4B79-4D93-927E-4CB482D4F003}" dt="2021-03-26T20:32:37.981" v="1360" actId="20577"/>
        <pc:sldMkLst>
          <pc:docMk/>
          <pc:sldMk cId="2927720782" sldId="263"/>
        </pc:sldMkLst>
        <pc:spChg chg="mod">
          <ac:chgData name="Тодор Петров" userId="S::tp31433296@edu.mon.bg::7aaccc49-97d3-4915-b3b5-12d0b37fa91d" providerId="AD" clId="Web-{F1D7FC3D-4B79-4D93-927E-4CB482D4F003}" dt="2021-03-26T20:32:37.981" v="1360" actId="20577"/>
          <ac:spMkLst>
            <pc:docMk/>
            <pc:sldMk cId="2927720782" sldId="263"/>
            <ac:spMk id="3" creationId="{3C42046D-7D02-4743-ABE2-FC64E224573A}"/>
          </ac:spMkLst>
        </pc:spChg>
      </pc:sldChg>
      <pc:sldChg chg="addSp modSp mod setBg addAnim">
        <pc:chgData name="Тодор Петров" userId="S::tp31433296@edu.mon.bg::7aaccc49-97d3-4915-b3b5-12d0b37fa91d" providerId="AD" clId="Web-{F1D7FC3D-4B79-4D93-927E-4CB482D4F003}" dt="2021-03-26T20:38:00.395" v="1380"/>
        <pc:sldMkLst>
          <pc:docMk/>
          <pc:sldMk cId="3945409602" sldId="264"/>
        </pc:sldMkLst>
        <pc:spChg chg="mod">
          <ac:chgData name="Тодор Петров" userId="S::tp31433296@edu.mon.bg::7aaccc49-97d3-4915-b3b5-12d0b37fa91d" providerId="AD" clId="Web-{F1D7FC3D-4B79-4D93-927E-4CB482D4F003}" dt="2021-03-26T20:38:00.395" v="1379"/>
          <ac:spMkLst>
            <pc:docMk/>
            <pc:sldMk cId="3945409602" sldId="264"/>
            <ac:spMk id="2" creationId="{AA6723F5-7892-4781-BA3C-3F86725AD314}"/>
          </ac:spMkLst>
        </pc:spChg>
        <pc:spChg chg="add">
          <ac:chgData name="Тодор Петров" userId="S::tp31433296@edu.mon.bg::7aaccc49-97d3-4915-b3b5-12d0b37fa91d" providerId="AD" clId="Web-{F1D7FC3D-4B79-4D93-927E-4CB482D4F003}" dt="2021-03-26T20:38:00.395" v="1379"/>
          <ac:spMkLst>
            <pc:docMk/>
            <pc:sldMk cId="3945409602" sldId="264"/>
            <ac:spMk id="7" creationId="{23962611-DFD5-4092-AAFD-559E3DFCE2C9}"/>
          </ac:spMkLst>
        </pc:spChg>
        <pc:picChg chg="add">
          <ac:chgData name="Тодор Петров" userId="S::tp31433296@edu.mon.bg::7aaccc49-97d3-4915-b3b5-12d0b37fa91d" providerId="AD" clId="Web-{F1D7FC3D-4B79-4D93-927E-4CB482D4F003}" dt="2021-03-26T20:38:00.395" v="1379"/>
          <ac:picMkLst>
            <pc:docMk/>
            <pc:sldMk cId="3945409602" sldId="264"/>
            <ac:picMk id="9" creationId="{2270F1FA-0425-408F-9861-80BF5AFB276D}"/>
          </ac:picMkLst>
        </pc:picChg>
      </pc:sldChg>
    </pc:docChg>
  </pc:docChgLst>
  <pc:docChgLst>
    <pc:chgData name="Мартин Йотов" userId="S::my32336684@edu.mon.bg::7d4eebcc-136b-481d-9c24-b3264e36a8be" providerId="AD" clId="Web-{8C0412D7-D407-4AE4-BE8C-516DA9F139B6}"/>
    <pc:docChg chg="modSld">
      <pc:chgData name="Мартин Йотов" userId="S::my32336684@edu.mon.bg::7d4eebcc-136b-481d-9c24-b3264e36a8be" providerId="AD" clId="Web-{8C0412D7-D407-4AE4-BE8C-516DA9F139B6}" dt="2021-03-26T21:56:34.124" v="4" actId="20577"/>
      <pc:docMkLst>
        <pc:docMk/>
      </pc:docMkLst>
      <pc:sldChg chg="addSp delSp modSp mod setBg setClrOvrMap">
        <pc:chgData name="Мартин Йотов" userId="S::my32336684@edu.mon.bg::7d4eebcc-136b-481d-9c24-b3264e36a8be" providerId="AD" clId="Web-{8C0412D7-D407-4AE4-BE8C-516DA9F139B6}" dt="2021-03-26T21:54:24.901" v="0"/>
        <pc:sldMkLst>
          <pc:docMk/>
          <pc:sldMk cId="1016094899" sldId="262"/>
        </pc:sldMkLst>
        <pc:spChg chg="mod">
          <ac:chgData name="Мартин Йотов" userId="S::my32336684@edu.mon.bg::7d4eebcc-136b-481d-9c24-b3264e36a8be" providerId="AD" clId="Web-{8C0412D7-D407-4AE4-BE8C-516DA9F139B6}" dt="2021-03-26T21:54:24.901" v="0"/>
          <ac:spMkLst>
            <pc:docMk/>
            <pc:sldMk cId="1016094899" sldId="262"/>
            <ac:spMk id="2" creationId="{2AB3A0CD-2531-4066-B598-9F355E4C32DC}"/>
          </ac:spMkLst>
        </pc:spChg>
        <pc:spChg chg="mod">
          <ac:chgData name="Мартин Йотов" userId="S::my32336684@edu.mon.bg::7d4eebcc-136b-481d-9c24-b3264e36a8be" providerId="AD" clId="Web-{8C0412D7-D407-4AE4-BE8C-516DA9F139B6}" dt="2021-03-26T21:54:24.901" v="0"/>
          <ac:spMkLst>
            <pc:docMk/>
            <pc:sldMk cId="1016094899" sldId="262"/>
            <ac:spMk id="15" creationId="{F81D0551-27AA-4880-B4F2-6F91CEFF22B4}"/>
          </ac:spMkLst>
        </pc:spChg>
        <pc:spChg chg="del">
          <ac:chgData name="Мартин Йотов" userId="S::my32336684@edu.mon.bg::7d4eebcc-136b-481d-9c24-b3264e36a8be" providerId="AD" clId="Web-{8C0412D7-D407-4AE4-BE8C-516DA9F139B6}" dt="2021-03-26T21:54:24.901" v="0"/>
          <ac:spMkLst>
            <pc:docMk/>
            <pc:sldMk cId="1016094899" sldId="262"/>
            <ac:spMk id="16" creationId="{5E39A796-BE83-48B1-B33F-35C4A32AAB57}"/>
          </ac:spMkLst>
        </pc:spChg>
        <pc:spChg chg="del">
          <ac:chgData name="Мартин Йотов" userId="S::my32336684@edu.mon.bg::7d4eebcc-136b-481d-9c24-b3264e36a8be" providerId="AD" clId="Web-{8C0412D7-D407-4AE4-BE8C-516DA9F139B6}" dt="2021-03-26T21:54:24.901" v="0"/>
          <ac:spMkLst>
            <pc:docMk/>
            <pc:sldMk cId="1016094899" sldId="262"/>
            <ac:spMk id="17" creationId="{72F84B47-E267-4194-8194-831DB7B5547F}"/>
          </ac:spMkLst>
        </pc:spChg>
        <pc:spChg chg="add">
          <ac:chgData name="Мартин Йотов" userId="S::my32336684@edu.mon.bg::7d4eebcc-136b-481d-9c24-b3264e36a8be" providerId="AD" clId="Web-{8C0412D7-D407-4AE4-BE8C-516DA9F139B6}" dt="2021-03-26T21:54:24.901" v="0"/>
          <ac:spMkLst>
            <pc:docMk/>
            <pc:sldMk cId="1016094899" sldId="262"/>
            <ac:spMk id="22" creationId="{E49CC64F-7275-4E33-961B-0C5CDC439875}"/>
          </ac:spMkLst>
        </pc:spChg>
        <pc:picChg chg="mod">
          <ac:chgData name="Мартин Йотов" userId="S::my32336684@edu.mon.bg::7d4eebcc-136b-481d-9c24-b3264e36a8be" providerId="AD" clId="Web-{8C0412D7-D407-4AE4-BE8C-516DA9F139B6}" dt="2021-03-26T21:54:24.901" v="0"/>
          <ac:picMkLst>
            <pc:docMk/>
            <pc:sldMk cId="1016094899" sldId="262"/>
            <ac:picMk id="4" creationId="{76FB923F-EF31-479A-97BA-7CBFD46607E4}"/>
          </ac:picMkLst>
        </pc:picChg>
      </pc:sldChg>
      <pc:sldChg chg="addSp delSp modSp mod setBg setClrOvrMap">
        <pc:chgData name="Мартин Йотов" userId="S::my32336684@edu.mon.bg::7d4eebcc-136b-481d-9c24-b3264e36a8be" providerId="AD" clId="Web-{8C0412D7-D407-4AE4-BE8C-516DA9F139B6}" dt="2021-03-26T21:56:34.124" v="4" actId="20577"/>
        <pc:sldMkLst>
          <pc:docMk/>
          <pc:sldMk cId="2875197007" sldId="265"/>
        </pc:sldMkLst>
        <pc:spChg chg="mod">
          <ac:chgData name="Мартин Йотов" userId="S::my32336684@edu.mon.bg::7d4eebcc-136b-481d-9c24-b3264e36a8be" providerId="AD" clId="Web-{8C0412D7-D407-4AE4-BE8C-516DA9F139B6}" dt="2021-03-26T21:56:34.124" v="4" actId="20577"/>
          <ac:spMkLst>
            <pc:docMk/>
            <pc:sldMk cId="2875197007" sldId="265"/>
            <ac:spMk id="6" creationId="{C5A0ACE2-ECF1-45AA-9C6A-E1C64EA22711}"/>
          </ac:spMkLst>
        </pc:spChg>
        <pc:spChg chg="del">
          <ac:chgData name="Мартин Йотов" userId="S::my32336684@edu.mon.bg::7d4eebcc-136b-481d-9c24-b3264e36a8be" providerId="AD" clId="Web-{8C0412D7-D407-4AE4-BE8C-516DA9F139B6}" dt="2021-03-26T21:56:04.748" v="1"/>
          <ac:spMkLst>
            <pc:docMk/>
            <pc:sldMk cId="2875197007" sldId="265"/>
            <ac:spMk id="9" creationId="{131BAD53-4E89-4F62-BBB7-26359763ED39}"/>
          </ac:spMkLst>
        </pc:spChg>
        <pc:spChg chg="del">
          <ac:chgData name="Мартин Йотов" userId="S::my32336684@edu.mon.bg::7d4eebcc-136b-481d-9c24-b3264e36a8be" providerId="AD" clId="Web-{8C0412D7-D407-4AE4-BE8C-516DA9F139B6}" dt="2021-03-26T21:56:04.748" v="1"/>
          <ac:spMkLst>
            <pc:docMk/>
            <pc:sldMk cId="2875197007" sldId="265"/>
            <ac:spMk id="11" creationId="{62756DA2-40EB-4C6F-B962-5822FFB54FB6}"/>
          </ac:spMkLst>
        </pc:spChg>
        <pc:spChg chg="add">
          <ac:chgData name="Мартин Йотов" userId="S::my32336684@edu.mon.bg::7d4eebcc-136b-481d-9c24-b3264e36a8be" providerId="AD" clId="Web-{8C0412D7-D407-4AE4-BE8C-516DA9F139B6}" dt="2021-03-26T21:56:04.748" v="1"/>
          <ac:spMkLst>
            <pc:docMk/>
            <pc:sldMk cId="2875197007" sldId="265"/>
            <ac:spMk id="16" creationId="{9B76D444-2756-434F-AE61-96D69830C13E}"/>
          </ac:spMkLst>
        </pc:spChg>
        <pc:picChg chg="mod">
          <ac:chgData name="Мартин Йотов" userId="S::my32336684@edu.mon.bg::7d4eebcc-136b-481d-9c24-b3264e36a8be" providerId="AD" clId="Web-{8C0412D7-D407-4AE4-BE8C-516DA9F139B6}" dt="2021-03-26T21:56:04.748" v="1"/>
          <ac:picMkLst>
            <pc:docMk/>
            <pc:sldMk cId="2875197007" sldId="265"/>
            <ac:picMk id="2" creationId="{356CDF91-3EB6-4BD1-949B-9BCFD24CC202}"/>
          </ac:picMkLst>
        </pc:picChg>
        <pc:cxnChg chg="add">
          <ac:chgData name="Мартин Йотов" userId="S::my32336684@edu.mon.bg::7d4eebcc-136b-481d-9c24-b3264e36a8be" providerId="AD" clId="Web-{8C0412D7-D407-4AE4-BE8C-516DA9F139B6}" dt="2021-03-26T21:56:04.748" v="1"/>
          <ac:cxnSpMkLst>
            <pc:docMk/>
            <pc:sldMk cId="2875197007" sldId="265"/>
            <ac:cxnSpMk id="18" creationId="{CF8F36E2-BBE5-43FE-822F-AD8CAE08C071}"/>
          </ac:cxnSpMkLst>
        </pc:cxnChg>
      </pc:sldChg>
    </pc:docChg>
  </pc:docChgLst>
  <pc:docChgLst>
    <pc:chgData name="Милен Карабаджаков" userId="S::mk52776401@edu.mon.bg::e03da3b0-8d65-4644-80bb-a94beb555584" providerId="AD" clId="Web-{C691FA4F-06BA-4968-B219-172F3520B706}"/>
    <pc:docChg chg="addSld modSld">
      <pc:chgData name="Милен Карабаджаков" userId="S::mk52776401@edu.mon.bg::e03da3b0-8d65-4644-80bb-a94beb555584" providerId="AD" clId="Web-{C691FA4F-06BA-4968-B219-172F3520B706}" dt="2021-03-26T21:23:41.727" v="41"/>
      <pc:docMkLst>
        <pc:docMk/>
      </pc:docMkLst>
      <pc:sldChg chg="modSp">
        <pc:chgData name="Милен Карабаджаков" userId="S::mk52776401@edu.mon.bg::e03da3b0-8d65-4644-80bb-a94beb555584" providerId="AD" clId="Web-{C691FA4F-06BA-4968-B219-172F3520B706}" dt="2021-03-26T20:19:59.365" v="1" actId="20577"/>
        <pc:sldMkLst>
          <pc:docMk/>
          <pc:sldMk cId="4194101701" sldId="261"/>
        </pc:sldMkLst>
        <pc:spChg chg="mod">
          <ac:chgData name="Милен Карабаджаков" userId="S::mk52776401@edu.mon.bg::e03da3b0-8d65-4644-80bb-a94beb555584" providerId="AD" clId="Web-{C691FA4F-06BA-4968-B219-172F3520B706}" dt="2021-03-26T20:19:59.365" v="1" actId="20577"/>
          <ac:spMkLst>
            <pc:docMk/>
            <pc:sldMk cId="4194101701" sldId="261"/>
            <ac:spMk id="3" creationId="{54AB15E1-A456-409B-A4CE-8E609534948C}"/>
          </ac:spMkLst>
        </pc:spChg>
      </pc:sldChg>
      <pc:sldChg chg="addSp delSp modSp mod setBg">
        <pc:chgData name="Милен Карабаджаков" userId="S::mk52776401@edu.mon.bg::e03da3b0-8d65-4644-80bb-a94beb555584" providerId="AD" clId="Web-{C691FA4F-06BA-4968-B219-172F3520B706}" dt="2021-03-26T21:23:12.945" v="39" actId="20577"/>
        <pc:sldMkLst>
          <pc:docMk/>
          <pc:sldMk cId="1016094899" sldId="262"/>
        </pc:sldMkLst>
        <pc:spChg chg="mod ord">
          <ac:chgData name="Милен Карабаджаков" userId="S::mk52776401@edu.mon.bg::e03da3b0-8d65-4644-80bb-a94beb555584" providerId="AD" clId="Web-{C691FA4F-06BA-4968-B219-172F3520B706}" dt="2021-03-26T21:22:39.429" v="13"/>
          <ac:spMkLst>
            <pc:docMk/>
            <pc:sldMk cId="1016094899" sldId="262"/>
            <ac:spMk id="2" creationId="{2AB3A0CD-2531-4066-B598-9F355E4C32DC}"/>
          </ac:spMkLst>
        </pc:spChg>
        <pc:spChg chg="del">
          <ac:chgData name="Милен Карабаджаков" userId="S::mk52776401@edu.mon.bg::e03da3b0-8d65-4644-80bb-a94beb555584" providerId="AD" clId="Web-{C691FA4F-06BA-4968-B219-172F3520B706}" dt="2021-03-26T21:21:01.251" v="2"/>
          <ac:spMkLst>
            <pc:docMk/>
            <pc:sldMk cId="1016094899" sldId="262"/>
            <ac:spMk id="3" creationId="{AFA23C44-FCE9-48FD-B983-8D12A9EA92EA}"/>
          </ac:spMkLst>
        </pc:spChg>
        <pc:spChg chg="add del">
          <ac:chgData name="Милен Карабаджаков" userId="S::mk52776401@edu.mon.bg::e03da3b0-8d65-4644-80bb-a94beb555584" providerId="AD" clId="Web-{C691FA4F-06BA-4968-B219-172F3520B706}" dt="2021-03-26T21:22:20.256" v="8"/>
          <ac:spMkLst>
            <pc:docMk/>
            <pc:sldMk cId="1016094899" sldId="262"/>
            <ac:spMk id="6" creationId="{F81D0551-27AA-4880-B4F2-6F91CEFF22B4}"/>
          </ac:spMkLst>
        </pc:spChg>
        <pc:spChg chg="add del">
          <ac:chgData name="Милен Карабаджаков" userId="S::mk52776401@edu.mon.bg::e03da3b0-8d65-4644-80bb-a94beb555584" providerId="AD" clId="Web-{C691FA4F-06BA-4968-B219-172F3520B706}" dt="2021-03-26T21:22:20.256" v="8"/>
          <ac:spMkLst>
            <pc:docMk/>
            <pc:sldMk cId="1016094899" sldId="262"/>
            <ac:spMk id="7" creationId="{5E39A796-BE83-48B1-B33F-35C4A32AAB57}"/>
          </ac:spMkLst>
        </pc:spChg>
        <pc:spChg chg="add del">
          <ac:chgData name="Милен Карабаджаков" userId="S::mk52776401@edu.mon.bg::e03da3b0-8d65-4644-80bb-a94beb555584" providerId="AD" clId="Web-{C691FA4F-06BA-4968-B219-172F3520B706}" dt="2021-03-26T21:22:10.550" v="6"/>
          <ac:spMkLst>
            <pc:docMk/>
            <pc:sldMk cId="1016094899" sldId="262"/>
            <ac:spMk id="8" creationId="{917C9AF5-3A17-421A-A4FD-E3B0B937006C}"/>
          </ac:spMkLst>
        </pc:spChg>
        <pc:spChg chg="add del">
          <ac:chgData name="Милен Карабаджаков" userId="S::mk52776401@edu.mon.bg::e03da3b0-8d65-4644-80bb-a94beb555584" providerId="AD" clId="Web-{C691FA4F-06BA-4968-B219-172F3520B706}" dt="2021-03-26T21:22:21.724" v="10"/>
          <ac:spMkLst>
            <pc:docMk/>
            <pc:sldMk cId="1016094899" sldId="262"/>
            <ac:spMk id="9" creationId="{750E0569-52CC-4595-90AE-01BA31C63141}"/>
          </ac:spMkLst>
        </pc:spChg>
        <pc:spChg chg="add del">
          <ac:chgData name="Милен Карабаджаков" userId="S::mk52776401@edu.mon.bg::e03da3b0-8d65-4644-80bb-a94beb555584" providerId="AD" clId="Web-{C691FA4F-06BA-4968-B219-172F3520B706}" dt="2021-03-26T21:22:20.256" v="8"/>
          <ac:spMkLst>
            <pc:docMk/>
            <pc:sldMk cId="1016094899" sldId="262"/>
            <ac:spMk id="13" creationId="{72F84B47-E267-4194-8194-831DB7B5547F}"/>
          </ac:spMkLst>
        </pc:spChg>
        <pc:spChg chg="add del">
          <ac:chgData name="Милен Карабаджаков" userId="S::mk52776401@edu.mon.bg::e03da3b0-8d65-4644-80bb-a94beb555584" providerId="AD" clId="Web-{C691FA4F-06BA-4968-B219-172F3520B706}" dt="2021-03-26T21:22:39.413" v="12"/>
          <ac:spMkLst>
            <pc:docMk/>
            <pc:sldMk cId="1016094899" sldId="262"/>
            <ac:spMk id="14" creationId="{917C9AF5-3A17-421A-A4FD-E3B0B937006C}"/>
          </ac:spMkLst>
        </pc:spChg>
        <pc:spChg chg="add mod">
          <ac:chgData name="Милен Карабаджаков" userId="S::mk52776401@edu.mon.bg::e03da3b0-8d65-4644-80bb-a94beb555584" providerId="AD" clId="Web-{C691FA4F-06BA-4968-B219-172F3520B706}" dt="2021-03-26T21:23:12.945" v="39" actId="20577"/>
          <ac:spMkLst>
            <pc:docMk/>
            <pc:sldMk cId="1016094899" sldId="262"/>
            <ac:spMk id="15" creationId="{F81D0551-27AA-4880-B4F2-6F91CEFF22B4}"/>
          </ac:spMkLst>
        </pc:spChg>
        <pc:spChg chg="add">
          <ac:chgData name="Милен Карабаджаков" userId="S::mk52776401@edu.mon.bg::e03da3b0-8d65-4644-80bb-a94beb555584" providerId="AD" clId="Web-{C691FA4F-06BA-4968-B219-172F3520B706}" dt="2021-03-26T21:22:39.429" v="13"/>
          <ac:spMkLst>
            <pc:docMk/>
            <pc:sldMk cId="1016094899" sldId="262"/>
            <ac:spMk id="16" creationId="{5E39A796-BE83-48B1-B33F-35C4A32AAB57}"/>
          </ac:spMkLst>
        </pc:spChg>
        <pc:spChg chg="add">
          <ac:chgData name="Милен Карабаджаков" userId="S::mk52776401@edu.mon.bg::e03da3b0-8d65-4644-80bb-a94beb555584" providerId="AD" clId="Web-{C691FA4F-06BA-4968-B219-172F3520B706}" dt="2021-03-26T21:22:39.429" v="13"/>
          <ac:spMkLst>
            <pc:docMk/>
            <pc:sldMk cId="1016094899" sldId="262"/>
            <ac:spMk id="17" creationId="{72F84B47-E267-4194-8194-831DB7B5547F}"/>
          </ac:spMkLst>
        </pc:spChg>
        <pc:picChg chg="add mod ord">
          <ac:chgData name="Милен Карабаджаков" userId="S::mk52776401@edu.mon.bg::e03da3b0-8d65-4644-80bb-a94beb555584" providerId="AD" clId="Web-{C691FA4F-06BA-4968-B219-172F3520B706}" dt="2021-03-26T21:22:39.429" v="13"/>
          <ac:picMkLst>
            <pc:docMk/>
            <pc:sldMk cId="1016094899" sldId="262"/>
            <ac:picMk id="4" creationId="{76FB923F-EF31-479A-97BA-7CBFD46607E4}"/>
          </ac:picMkLst>
        </pc:picChg>
        <pc:picChg chg="add del">
          <ac:chgData name="Милен Карабаджаков" userId="S::mk52776401@edu.mon.bg::e03da3b0-8d65-4644-80bb-a94beb555584" providerId="AD" clId="Web-{C691FA4F-06BA-4968-B219-172F3520B706}" dt="2021-03-26T21:22:10.550" v="6"/>
          <ac:picMkLst>
            <pc:docMk/>
            <pc:sldMk cId="1016094899" sldId="262"/>
            <ac:picMk id="11" creationId="{54DDEBDD-D8BD-41A6-8A0D-B00E3768B0F9}"/>
          </ac:picMkLst>
        </pc:picChg>
        <pc:picChg chg="add del">
          <ac:chgData name="Милен Карабаджаков" userId="S::mk52776401@edu.mon.bg::e03da3b0-8d65-4644-80bb-a94beb555584" providerId="AD" clId="Web-{C691FA4F-06BA-4968-B219-172F3520B706}" dt="2021-03-26T21:22:39.413" v="12"/>
          <ac:picMkLst>
            <pc:docMk/>
            <pc:sldMk cId="1016094899" sldId="262"/>
            <ac:picMk id="12" creationId="{54DDEBDD-D8BD-41A6-8A0D-B00E3768B0F9}"/>
          </ac:picMkLst>
        </pc:picChg>
        <pc:cxnChg chg="add del">
          <ac:chgData name="Милен Карабаджаков" userId="S::mk52776401@edu.mon.bg::e03da3b0-8d65-4644-80bb-a94beb555584" providerId="AD" clId="Web-{C691FA4F-06BA-4968-B219-172F3520B706}" dt="2021-03-26T21:22:21.724" v="10"/>
          <ac:cxnSpMkLst>
            <pc:docMk/>
            <pc:sldMk cId="1016094899" sldId="262"/>
            <ac:cxnSpMk id="10" creationId="{A7F400EE-A8A5-48AF-B4D6-291B52C6F0B0}"/>
          </ac:cxnSpMkLst>
        </pc:cxnChg>
      </pc:sldChg>
      <pc:sldChg chg="delSp new">
        <pc:chgData name="Милен Карабаджаков" userId="S::mk52776401@edu.mon.bg::e03da3b0-8d65-4644-80bb-a94beb555584" providerId="AD" clId="Web-{C691FA4F-06BA-4968-B219-172F3520B706}" dt="2021-03-26T21:23:41.727" v="41"/>
        <pc:sldMkLst>
          <pc:docMk/>
          <pc:sldMk cId="2875197007" sldId="265"/>
        </pc:sldMkLst>
        <pc:spChg chg="del">
          <ac:chgData name="Милен Карабаджаков" userId="S::mk52776401@edu.mon.bg::e03da3b0-8d65-4644-80bb-a94beb555584" providerId="AD" clId="Web-{C691FA4F-06BA-4968-B219-172F3520B706}" dt="2021-03-26T21:23:41.727" v="41"/>
          <ac:spMkLst>
            <pc:docMk/>
            <pc:sldMk cId="2875197007" sldId="265"/>
            <ac:spMk id="2" creationId="{73C60C65-4EE0-4E68-ACC3-1247EE4DCDF4}"/>
          </ac:spMkLst>
        </pc:spChg>
      </pc:sldChg>
    </pc:docChg>
  </pc:docChgLst>
  <pc:docChgLst>
    <pc:chgData name="Милен Карабаджаков" userId="S::mk52776401@edu.mon.bg::e03da3b0-8d65-4644-80bb-a94beb555584" providerId="AD" clId="Web-{A4DEE4B9-7BB8-444D-975A-52CD3D8EDB6F}"/>
    <pc:docChg chg="modSld">
      <pc:chgData name="Милен Карабаджаков" userId="S::mk52776401@edu.mon.bg::e03da3b0-8d65-4644-80bb-a94beb555584" providerId="AD" clId="Web-{A4DEE4B9-7BB8-444D-975A-52CD3D8EDB6F}" dt="2021-03-26T18:39:02.120" v="1" actId="20577"/>
      <pc:docMkLst>
        <pc:docMk/>
      </pc:docMkLst>
      <pc:sldChg chg="modSp">
        <pc:chgData name="Милен Карабаджаков" userId="S::mk52776401@edu.mon.bg::e03da3b0-8d65-4644-80bb-a94beb555584" providerId="AD" clId="Web-{A4DEE4B9-7BB8-444D-975A-52CD3D8EDB6F}" dt="2021-03-26T18:39:02.120" v="1" actId="20577"/>
        <pc:sldMkLst>
          <pc:docMk/>
          <pc:sldMk cId="2340955808" sldId="260"/>
        </pc:sldMkLst>
        <pc:spChg chg="mod">
          <ac:chgData name="Милен Карабаджаков" userId="S::mk52776401@edu.mon.bg::e03da3b0-8d65-4644-80bb-a94beb555584" providerId="AD" clId="Web-{A4DEE4B9-7BB8-444D-975A-52CD3D8EDB6F}" dt="2021-03-26T18:39:02.120" v="1" actId="20577"/>
          <ac:spMkLst>
            <pc:docMk/>
            <pc:sldMk cId="2340955808" sldId="260"/>
            <ac:spMk id="2" creationId="{E7E14710-ED39-4228-B1A8-C19B4E3AB03B}"/>
          </ac:spMkLst>
        </pc:spChg>
      </pc:sldChg>
    </pc:docChg>
  </pc:docChgLst>
  <pc:docChgLst>
    <pc:chgData name="Мартин Йотов" userId="S::my32336684@edu.mon.bg::7d4eebcc-136b-481d-9c24-b3264e36a8be" providerId="AD" clId="Web-{53069176-0202-4B9A-B01A-C1BE54727AE7}"/>
    <pc:docChg chg="addSld modSld">
      <pc:chgData name="Мартин Йотов" userId="S::my32336684@edu.mon.bg::7d4eebcc-136b-481d-9c24-b3264e36a8be" providerId="AD" clId="Web-{53069176-0202-4B9A-B01A-C1BE54727AE7}" dt="2021-03-26T21:21:17.086" v="879"/>
      <pc:docMkLst>
        <pc:docMk/>
      </pc:docMkLst>
      <pc:sldChg chg="modTransition addAnim delAnim modAnim">
        <pc:chgData name="Мартин Йотов" userId="S::my32336684@edu.mon.bg::7d4eebcc-136b-481d-9c24-b3264e36a8be" providerId="AD" clId="Web-{53069176-0202-4B9A-B01A-C1BE54727AE7}" dt="2021-03-26T21:21:14.978" v="877"/>
        <pc:sldMkLst>
          <pc:docMk/>
          <pc:sldMk cId="3130171055" sldId="256"/>
        </pc:sldMkLst>
      </pc:sldChg>
      <pc:sldChg chg="modSp">
        <pc:chgData name="Мартин Йотов" userId="S::my32336684@edu.mon.bg::7d4eebcc-136b-481d-9c24-b3264e36a8be" providerId="AD" clId="Web-{53069176-0202-4B9A-B01A-C1BE54727AE7}" dt="2021-03-26T19:05:03.208" v="73" actId="20577"/>
        <pc:sldMkLst>
          <pc:docMk/>
          <pc:sldMk cId="2799035131" sldId="257"/>
        </pc:sldMkLst>
        <pc:spChg chg="mod">
          <ac:chgData name="Мартин Йотов" userId="S::my32336684@edu.mon.bg::7d4eebcc-136b-481d-9c24-b3264e36a8be" providerId="AD" clId="Web-{53069176-0202-4B9A-B01A-C1BE54727AE7}" dt="2021-03-26T19:05:03.208" v="73" actId="20577"/>
          <ac:spMkLst>
            <pc:docMk/>
            <pc:sldMk cId="2799035131" sldId="257"/>
            <ac:spMk id="2" creationId="{00000000-0000-0000-0000-000000000000}"/>
          </ac:spMkLst>
        </pc:spChg>
      </pc:sldChg>
      <pc:sldChg chg="addSp delSp modSp new mod modTransition setBg">
        <pc:chgData name="Мартин Йотов" userId="S::my32336684@edu.mon.bg::7d4eebcc-136b-481d-9c24-b3264e36a8be" providerId="AD" clId="Web-{53069176-0202-4B9A-B01A-C1BE54727AE7}" dt="2021-03-26T19:41:23.133" v="114"/>
        <pc:sldMkLst>
          <pc:docMk/>
          <pc:sldMk cId="1916985495" sldId="258"/>
        </pc:sldMkLst>
        <pc:spChg chg="mod">
          <ac:chgData name="Мартин Йотов" userId="S::my32336684@edu.mon.bg::7d4eebcc-136b-481d-9c24-b3264e36a8be" providerId="AD" clId="Web-{53069176-0202-4B9A-B01A-C1BE54727AE7}" dt="2021-03-26T19:19:31.142" v="86"/>
          <ac:spMkLst>
            <pc:docMk/>
            <pc:sldMk cId="1916985495" sldId="258"/>
            <ac:spMk id="2" creationId="{94C657FF-567B-4E8E-84E6-0BCD74622E86}"/>
          </ac:spMkLst>
        </pc:spChg>
        <pc:spChg chg="mod">
          <ac:chgData name="Мартин Йотов" userId="S::my32336684@edu.mon.bg::7d4eebcc-136b-481d-9c24-b3264e36a8be" providerId="AD" clId="Web-{53069176-0202-4B9A-B01A-C1BE54727AE7}" dt="2021-03-26T19:19:31.142" v="86"/>
          <ac:spMkLst>
            <pc:docMk/>
            <pc:sldMk cId="1916985495" sldId="258"/>
            <ac:spMk id="3" creationId="{A5DC2C16-BFF2-4FA9-AC26-813A5EDE2479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9:31.142" v="86"/>
          <ac:spMkLst>
            <pc:docMk/>
            <pc:sldMk cId="1916985495" sldId="258"/>
            <ac:spMk id="14" creationId="{8FC9BE17-9A7B-462D-AE50-3D8777387304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8:14:28.934" v="64"/>
          <ac:spMkLst>
            <pc:docMk/>
            <pc:sldMk cId="1916985495" sldId="258"/>
            <ac:spMk id="15" creationId="{F13C74B1-5B17-4795-BED0-7140497B445A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8:14:28.934" v="64"/>
          <ac:spMkLst>
            <pc:docMk/>
            <pc:sldMk cId="1916985495" sldId="258"/>
            <ac:spMk id="17" creationId="{D4974D33-8DC5-464E-8C6D-BE58F0669C17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9:31.142" v="86"/>
          <ac:spMkLst>
            <pc:docMk/>
            <pc:sldMk cId="1916985495" sldId="258"/>
            <ac:spMk id="19" creationId="{3EBE8569-6AEC-4B8C-8D53-2DE337CDBA65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9:31.142" v="86"/>
          <ac:spMkLst>
            <pc:docMk/>
            <pc:sldMk cId="1916985495" sldId="258"/>
            <ac:spMk id="21" creationId="{55D4142C-5077-457F-A6AD-3FECFDB39685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9:31.142" v="86"/>
          <ac:spMkLst>
            <pc:docMk/>
            <pc:sldMk cId="1916985495" sldId="258"/>
            <ac:spMk id="23" creationId="{7A5F0580-5EE9-419F-96EE-B6529EF6E7D0}"/>
          </ac:spMkLst>
        </pc:spChg>
        <pc:picChg chg="add del mod">
          <ac:chgData name="Мартин Йотов" userId="S::my32336684@edu.mon.bg::7d4eebcc-136b-481d-9c24-b3264e36a8be" providerId="AD" clId="Web-{53069176-0202-4B9A-B01A-C1BE54727AE7}" dt="2021-03-26T18:10:09.934" v="45"/>
          <ac:picMkLst>
            <pc:docMk/>
            <pc:sldMk cId="1916985495" sldId="258"/>
            <ac:picMk id="4" creationId="{C6684ECD-E438-4A6C-BEC4-2D4D5ABC6D6E}"/>
          </ac:picMkLst>
        </pc:picChg>
        <pc:picChg chg="add mod ord">
          <ac:chgData name="Мартин Йотов" userId="S::my32336684@edu.mon.bg::7d4eebcc-136b-481d-9c24-b3264e36a8be" providerId="AD" clId="Web-{53069176-0202-4B9A-B01A-C1BE54727AE7}" dt="2021-03-26T19:19:31.142" v="86"/>
          <ac:picMkLst>
            <pc:docMk/>
            <pc:sldMk cId="1916985495" sldId="258"/>
            <ac:picMk id="5" creationId="{F1EBF0E1-5076-46E1-9AF4-42E1F20E1776}"/>
          </ac:picMkLst>
        </pc:picChg>
        <pc:picChg chg="add del">
          <ac:chgData name="Мартин Йотов" userId="S::my32336684@edu.mon.bg::7d4eebcc-136b-481d-9c24-b3264e36a8be" providerId="AD" clId="Web-{53069176-0202-4B9A-B01A-C1BE54727AE7}" dt="2021-03-26T18:14:28.949" v="65"/>
          <ac:picMkLst>
            <pc:docMk/>
            <pc:sldMk cId="1916985495" sldId="258"/>
            <ac:picMk id="10" creationId="{54DDEBDD-D8BD-41A6-8A0D-B00E3768B0F9}"/>
          </ac:picMkLst>
        </pc:picChg>
        <pc:picChg chg="add del">
          <ac:chgData name="Мартин Йотов" userId="S::my32336684@edu.mon.bg::7d4eebcc-136b-481d-9c24-b3264e36a8be" providerId="AD" clId="Web-{53069176-0202-4B9A-B01A-C1BE54727AE7}" dt="2021-03-26T19:19:31.142" v="86"/>
          <ac:picMkLst>
            <pc:docMk/>
            <pc:sldMk cId="1916985495" sldId="258"/>
            <ac:picMk id="12" creationId="{54DDEBDD-D8BD-41A6-8A0D-B00E3768B0F9}"/>
          </ac:picMkLst>
        </pc:picChg>
      </pc:sldChg>
      <pc:sldChg chg="addSp delSp modSp new mod setBg setClrOvrMap">
        <pc:chgData name="Мартин Йотов" userId="S::my32336684@edu.mon.bg::7d4eebcc-136b-481d-9c24-b3264e36a8be" providerId="AD" clId="Web-{53069176-0202-4B9A-B01A-C1BE54727AE7}" dt="2021-03-26T19:18:34.201" v="84"/>
        <pc:sldMkLst>
          <pc:docMk/>
          <pc:sldMk cId="2304687970" sldId="259"/>
        </pc:sldMkLst>
        <pc:spChg chg="mod">
          <ac:chgData name="Мартин Йотов" userId="S::my32336684@edu.mon.bg::7d4eebcc-136b-481d-9c24-b3264e36a8be" providerId="AD" clId="Web-{53069176-0202-4B9A-B01A-C1BE54727AE7}" dt="2021-03-26T18:17:54.290" v="69"/>
          <ac:spMkLst>
            <pc:docMk/>
            <pc:sldMk cId="2304687970" sldId="259"/>
            <ac:spMk id="2" creationId="{0A85BF60-C28C-4547-A447-5BDE6C5798E5}"/>
          </ac:spMkLst>
        </pc:spChg>
        <pc:spChg chg="mod">
          <ac:chgData name="Мартин Йотов" userId="S::my32336684@edu.mon.bg::7d4eebcc-136b-481d-9c24-b3264e36a8be" providerId="AD" clId="Web-{53069176-0202-4B9A-B01A-C1BE54727AE7}" dt="2021-03-26T18:17:54.290" v="69"/>
          <ac:spMkLst>
            <pc:docMk/>
            <pc:sldMk cId="2304687970" sldId="259"/>
            <ac:spMk id="3" creationId="{4575A83C-24E3-4CD9-82B9-A525085CBCA2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8:17:54.290" v="69"/>
          <ac:spMkLst>
            <pc:docMk/>
            <pc:sldMk cId="2304687970" sldId="259"/>
            <ac:spMk id="9" creationId="{3CD9DF72-87A3-404E-A828-84CBF11A8303}"/>
          </ac:spMkLst>
        </pc:spChg>
        <pc:spChg chg="del">
          <ac:chgData name="Мартин Йотов" userId="S::my32336684@edu.mon.bg::7d4eebcc-136b-481d-9c24-b3264e36a8be" providerId="AD" clId="Web-{53069176-0202-4B9A-B01A-C1BE54727AE7}" dt="2021-03-26T19:18:34.201" v="84"/>
          <ac:spMkLst>
            <pc:docMk/>
            <pc:sldMk cId="2304687970" sldId="259"/>
            <ac:spMk id="13" creationId="{8FC9BE17-9A7B-462D-AE50-3D8777387304}"/>
          </ac:spMkLst>
        </pc:spChg>
        <pc:spChg chg="del">
          <ac:chgData name="Мартин Йотов" userId="S::my32336684@edu.mon.bg::7d4eebcc-136b-481d-9c24-b3264e36a8be" providerId="AD" clId="Web-{53069176-0202-4B9A-B01A-C1BE54727AE7}" dt="2021-03-26T19:18:34.201" v="84"/>
          <ac:spMkLst>
            <pc:docMk/>
            <pc:sldMk cId="2304687970" sldId="259"/>
            <ac:spMk id="14" creationId="{3EBE8569-6AEC-4B8C-8D53-2DE337CDBA65}"/>
          </ac:spMkLst>
        </pc:spChg>
        <pc:spChg chg="del">
          <ac:chgData name="Мартин Йотов" userId="S::my32336684@edu.mon.bg::7d4eebcc-136b-481d-9c24-b3264e36a8be" providerId="AD" clId="Web-{53069176-0202-4B9A-B01A-C1BE54727AE7}" dt="2021-03-26T19:18:34.201" v="84"/>
          <ac:spMkLst>
            <pc:docMk/>
            <pc:sldMk cId="2304687970" sldId="259"/>
            <ac:spMk id="20" creationId="{55D4142C-5077-457F-A6AD-3FECFDB39685}"/>
          </ac:spMkLst>
        </pc:spChg>
        <pc:spChg chg="del">
          <ac:chgData name="Мартин Йотов" userId="S::my32336684@edu.mon.bg::7d4eebcc-136b-481d-9c24-b3264e36a8be" providerId="AD" clId="Web-{53069176-0202-4B9A-B01A-C1BE54727AE7}" dt="2021-03-26T19:18:34.201" v="84"/>
          <ac:spMkLst>
            <pc:docMk/>
            <pc:sldMk cId="2304687970" sldId="259"/>
            <ac:spMk id="22" creationId="{7A5F0580-5EE9-419F-96EE-B6529EF6E7D0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8:34.201" v="84"/>
          <ac:spMkLst>
            <pc:docMk/>
            <pc:sldMk cId="2304687970" sldId="259"/>
            <ac:spMk id="27" creationId="{9AA72BD9-2C5A-4EDC-931F-5AA08EACA0F3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8:34.201" v="84"/>
          <ac:spMkLst>
            <pc:docMk/>
            <pc:sldMk cId="2304687970" sldId="259"/>
            <ac:spMk id="29" creationId="{DD3981AC-7B61-4947-BCF3-F7AA7FA385B9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8:34.201" v="84"/>
          <ac:spMkLst>
            <pc:docMk/>
            <pc:sldMk cId="2304687970" sldId="259"/>
            <ac:spMk id="31" creationId="{55D4142C-5077-457F-A6AD-3FECFDB39685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8:34.201" v="84"/>
          <ac:spMkLst>
            <pc:docMk/>
            <pc:sldMk cId="2304687970" sldId="259"/>
            <ac:spMk id="33" creationId="{7A5F0580-5EE9-419F-96EE-B6529EF6E7D0}"/>
          </ac:spMkLst>
        </pc:spChg>
        <pc:picChg chg="add mod ord">
          <ac:chgData name="Мартин Йотов" userId="S::my32336684@edu.mon.bg::7d4eebcc-136b-481d-9c24-b3264e36a8be" providerId="AD" clId="Web-{53069176-0202-4B9A-B01A-C1BE54727AE7}" dt="2021-03-26T19:18:34.201" v="84"/>
          <ac:picMkLst>
            <pc:docMk/>
            <pc:sldMk cId="2304687970" sldId="259"/>
            <ac:picMk id="4" creationId="{FA5D6AAA-0993-4770-895C-B94B88D86233}"/>
          </ac:picMkLst>
        </pc:picChg>
        <pc:cxnChg chg="add">
          <ac:chgData name="Мартин Йотов" userId="S::my32336684@edu.mon.bg::7d4eebcc-136b-481d-9c24-b3264e36a8be" providerId="AD" clId="Web-{53069176-0202-4B9A-B01A-C1BE54727AE7}" dt="2021-03-26T18:17:54.290" v="69"/>
          <ac:cxnSpMkLst>
            <pc:docMk/>
            <pc:sldMk cId="2304687970" sldId="259"/>
            <ac:cxnSpMk id="11" creationId="{20E3A342-4D61-4E3F-AF90-1AB42AEB96CC}"/>
          </ac:cxnSpMkLst>
        </pc:cxnChg>
      </pc:sldChg>
      <pc:sldChg chg="addSp delSp modSp mod setBg setClrOvrMap">
        <pc:chgData name="Мартин Йотов" userId="S::my32336684@edu.mon.bg::7d4eebcc-136b-481d-9c24-b3264e36a8be" providerId="AD" clId="Web-{53069176-0202-4B9A-B01A-C1BE54727AE7}" dt="2021-03-26T19:36:40.882" v="93"/>
        <pc:sldMkLst>
          <pc:docMk/>
          <pc:sldMk cId="2340955808" sldId="260"/>
        </pc:sldMkLst>
        <pc:spChg chg="mod">
          <ac:chgData name="Мартин Йотов" userId="S::my32336684@edu.mon.bg::7d4eebcc-136b-481d-9c24-b3264e36a8be" providerId="AD" clId="Web-{53069176-0202-4B9A-B01A-C1BE54727AE7}" dt="2021-03-26T19:18:20.074" v="83"/>
          <ac:spMkLst>
            <pc:docMk/>
            <pc:sldMk cId="2340955808" sldId="260"/>
            <ac:spMk id="2" creationId="{E7E14710-ED39-4228-B1A8-C19B4E3AB03B}"/>
          </ac:spMkLst>
        </pc:spChg>
        <pc:spChg chg="mod">
          <ac:chgData name="Мартин Йотов" userId="S::my32336684@edu.mon.bg::7d4eebcc-136b-481d-9c24-b3264e36a8be" providerId="AD" clId="Web-{53069176-0202-4B9A-B01A-C1BE54727AE7}" dt="2021-03-26T19:36:40.882" v="92"/>
          <ac:spMkLst>
            <pc:docMk/>
            <pc:sldMk cId="2340955808" sldId="260"/>
            <ac:spMk id="3" creationId="{FD69BAC3-D311-44FC-9198-A96260313870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8:20.074" v="82"/>
          <ac:spMkLst>
            <pc:docMk/>
            <pc:sldMk cId="2340955808" sldId="260"/>
            <ac:spMk id="6" creationId="{8FC9BE17-9A7B-462D-AE50-3D8777387304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8:20.074" v="82"/>
          <ac:spMkLst>
            <pc:docMk/>
            <pc:sldMk cId="2340955808" sldId="260"/>
            <ac:spMk id="7" creationId="{3EBE8569-6AEC-4B8C-8D53-2DE337CDBA65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8:20.074" v="82"/>
          <ac:spMkLst>
            <pc:docMk/>
            <pc:sldMk cId="2340955808" sldId="260"/>
            <ac:spMk id="8" creationId="{55D4142C-5077-457F-A6AD-3FECFDB39685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8:11.824" v="80"/>
          <ac:spMkLst>
            <pc:docMk/>
            <pc:sldMk cId="2340955808" sldId="260"/>
            <ac:spMk id="9" creationId="{9AA72BD9-2C5A-4EDC-931F-5AA08EACA0F3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8:20.074" v="82"/>
          <ac:spMkLst>
            <pc:docMk/>
            <pc:sldMk cId="2340955808" sldId="260"/>
            <ac:spMk id="10" creationId="{7A5F0580-5EE9-419F-96EE-B6529EF6E7D0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8:11.824" v="80"/>
          <ac:spMkLst>
            <pc:docMk/>
            <pc:sldMk cId="2340955808" sldId="260"/>
            <ac:spMk id="11" creationId="{DD3981AC-7B61-4947-BCF3-F7AA7FA385B9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9:14.860" v="85"/>
          <ac:spMkLst>
            <pc:docMk/>
            <pc:sldMk cId="2340955808" sldId="260"/>
            <ac:spMk id="12" creationId="{9AA72BD9-2C5A-4EDC-931F-5AA08EACA0F3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8:11.824" v="80"/>
          <ac:spMkLst>
            <pc:docMk/>
            <pc:sldMk cId="2340955808" sldId="260"/>
            <ac:spMk id="13" creationId="{55D4142C-5077-457F-A6AD-3FECFDB39685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9:14.860" v="85"/>
          <ac:spMkLst>
            <pc:docMk/>
            <pc:sldMk cId="2340955808" sldId="260"/>
            <ac:spMk id="14" creationId="{DD3981AC-7B61-4947-BCF3-F7AA7FA385B9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8:11.824" v="80"/>
          <ac:spMkLst>
            <pc:docMk/>
            <pc:sldMk cId="2340955808" sldId="260"/>
            <ac:spMk id="15" creationId="{7A5F0580-5EE9-419F-96EE-B6529EF6E7D0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9:14.860" v="85"/>
          <ac:spMkLst>
            <pc:docMk/>
            <pc:sldMk cId="2340955808" sldId="260"/>
            <ac:spMk id="16" creationId="{55D4142C-5077-457F-A6AD-3FECFDB39685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19:14.860" v="85"/>
          <ac:spMkLst>
            <pc:docMk/>
            <pc:sldMk cId="2340955808" sldId="260"/>
            <ac:spMk id="17" creationId="{7A5F0580-5EE9-419F-96EE-B6529EF6E7D0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9:14.860" v="85"/>
          <ac:spMkLst>
            <pc:docMk/>
            <pc:sldMk cId="2340955808" sldId="260"/>
            <ac:spMk id="22" creationId="{8FC9BE17-9A7B-462D-AE50-3D8777387304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9:14.860" v="85"/>
          <ac:spMkLst>
            <pc:docMk/>
            <pc:sldMk cId="2340955808" sldId="260"/>
            <ac:spMk id="24" creationId="{3EBE8569-6AEC-4B8C-8D53-2DE337CDBA65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9:14.860" v="85"/>
          <ac:spMkLst>
            <pc:docMk/>
            <pc:sldMk cId="2340955808" sldId="260"/>
            <ac:spMk id="26" creationId="{55D4142C-5077-457F-A6AD-3FECFDB39685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19:14.860" v="85"/>
          <ac:spMkLst>
            <pc:docMk/>
            <pc:sldMk cId="2340955808" sldId="260"/>
            <ac:spMk id="28" creationId="{7A5F0580-5EE9-419F-96EE-B6529EF6E7D0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36:40.882" v="93"/>
          <ac:spMkLst>
            <pc:docMk/>
            <pc:sldMk cId="2340955808" sldId="260"/>
            <ac:spMk id="33" creationId="{2B1D4F77-A17C-43D7-B7FA-545148E4E93D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19:36:40.882" v="93"/>
          <ac:spMkLst>
            <pc:docMk/>
            <pc:sldMk cId="2340955808" sldId="260"/>
            <ac:spMk id="35" creationId="{2B1D4F77-A17C-43D7-B7FA-545148E4E93D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36:40.882" v="92"/>
          <ac:spMkLst>
            <pc:docMk/>
            <pc:sldMk cId="2340955808" sldId="260"/>
            <ac:spMk id="38" creationId="{7AE6B20F-770E-430C-BB31-53E9721BAAD0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19:36:40.882" v="92"/>
          <ac:spMkLst>
            <pc:docMk/>
            <pc:sldMk cId="2340955808" sldId="260"/>
            <ac:spMk id="40" creationId="{8750D957-6298-455C-B169-BF28D1B57AA1}"/>
          </ac:spMkLst>
        </pc:spChg>
        <pc:picChg chg="add mod ord">
          <ac:chgData name="Мартин Йотов" userId="S::my32336684@edu.mon.bg::7d4eebcc-136b-481d-9c24-b3264e36a8be" providerId="AD" clId="Web-{53069176-0202-4B9A-B01A-C1BE54727AE7}" dt="2021-03-26T19:36:40.882" v="92"/>
          <ac:picMkLst>
            <pc:docMk/>
            <pc:sldMk cId="2340955808" sldId="260"/>
            <ac:picMk id="4" creationId="{479CBB44-E5FF-46F0-A426-EE75CAEC0AC2}"/>
          </ac:picMkLst>
        </pc:picChg>
      </pc:sldChg>
      <pc:sldChg chg="addSp delSp modSp new mod modTransition setBg">
        <pc:chgData name="Мартин Йотов" userId="S::my32336684@edu.mon.bg::7d4eebcc-136b-481d-9c24-b3264e36a8be" providerId="AD" clId="Web-{53069176-0202-4B9A-B01A-C1BE54727AE7}" dt="2021-03-26T21:13:39.948" v="866"/>
        <pc:sldMkLst>
          <pc:docMk/>
          <pc:sldMk cId="4194101701" sldId="261"/>
        </pc:sldMkLst>
        <pc:spChg chg="mod">
          <ac:chgData name="Мартин Йотов" userId="S::my32336684@edu.mon.bg::7d4eebcc-136b-481d-9c24-b3264e36a8be" providerId="AD" clId="Web-{53069176-0202-4B9A-B01A-C1BE54727AE7}" dt="2021-03-26T20:15:00.210" v="513"/>
          <ac:spMkLst>
            <pc:docMk/>
            <pc:sldMk cId="4194101701" sldId="261"/>
            <ac:spMk id="2" creationId="{0B784147-DEBC-4888-8903-D3A9B4E8E005}"/>
          </ac:spMkLst>
        </pc:spChg>
        <pc:spChg chg="mod">
          <ac:chgData name="Мартин Йотов" userId="S::my32336684@edu.mon.bg::7d4eebcc-136b-481d-9c24-b3264e36a8be" providerId="AD" clId="Web-{53069176-0202-4B9A-B01A-C1BE54727AE7}" dt="2021-03-26T20:15:00.210" v="513"/>
          <ac:spMkLst>
            <pc:docMk/>
            <pc:sldMk cId="4194101701" sldId="261"/>
            <ac:spMk id="3" creationId="{54AB15E1-A456-409B-A4CE-8E609534948C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20:04:48.937" v="493"/>
          <ac:spMkLst>
            <pc:docMk/>
            <pc:sldMk cId="4194101701" sldId="261"/>
            <ac:spMk id="9" creationId="{8FC9BE17-9A7B-462D-AE50-3D8777387304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20:04:48.937" v="493"/>
          <ac:spMkLst>
            <pc:docMk/>
            <pc:sldMk cId="4194101701" sldId="261"/>
            <ac:spMk id="11" creationId="{3EBE8569-6AEC-4B8C-8D53-2DE337CDBA65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20:04:48.937" v="493"/>
          <ac:spMkLst>
            <pc:docMk/>
            <pc:sldMk cId="4194101701" sldId="261"/>
            <ac:spMk id="13" creationId="{55D4142C-5077-457F-A6AD-3FECFDB39685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20:04:48.937" v="493"/>
          <ac:spMkLst>
            <pc:docMk/>
            <pc:sldMk cId="4194101701" sldId="261"/>
            <ac:spMk id="15" creationId="{7A5F0580-5EE9-419F-96EE-B6529EF6E7D0}"/>
          </ac:spMkLst>
        </pc:spChg>
        <pc:spChg chg="del">
          <ac:chgData name="Мартин Йотов" userId="S::my32336684@edu.mon.bg::7d4eebcc-136b-481d-9c24-b3264e36a8be" providerId="AD" clId="Web-{53069176-0202-4B9A-B01A-C1BE54727AE7}" dt="2021-03-26T20:15:00.210" v="513"/>
          <ac:spMkLst>
            <pc:docMk/>
            <pc:sldMk cId="4194101701" sldId="261"/>
            <ac:spMk id="21" creationId="{8FC9BE17-9A7B-462D-AE50-3D8777387304}"/>
          </ac:spMkLst>
        </pc:spChg>
        <pc:spChg chg="del">
          <ac:chgData name="Мартин Йотов" userId="S::my32336684@edu.mon.bg::7d4eebcc-136b-481d-9c24-b3264e36a8be" providerId="AD" clId="Web-{53069176-0202-4B9A-B01A-C1BE54727AE7}" dt="2021-03-26T20:15:00.210" v="513"/>
          <ac:spMkLst>
            <pc:docMk/>
            <pc:sldMk cId="4194101701" sldId="261"/>
            <ac:spMk id="23" creationId="{3EBE8569-6AEC-4B8C-8D53-2DE337CDBA65}"/>
          </ac:spMkLst>
        </pc:spChg>
        <pc:spChg chg="del">
          <ac:chgData name="Мартин Йотов" userId="S::my32336684@edu.mon.bg::7d4eebcc-136b-481d-9c24-b3264e36a8be" providerId="AD" clId="Web-{53069176-0202-4B9A-B01A-C1BE54727AE7}" dt="2021-03-26T20:15:00.210" v="513"/>
          <ac:spMkLst>
            <pc:docMk/>
            <pc:sldMk cId="4194101701" sldId="261"/>
            <ac:spMk id="25" creationId="{55D4142C-5077-457F-A6AD-3FECFDB39685}"/>
          </ac:spMkLst>
        </pc:spChg>
        <pc:spChg chg="del">
          <ac:chgData name="Мартин Йотов" userId="S::my32336684@edu.mon.bg::7d4eebcc-136b-481d-9c24-b3264e36a8be" providerId="AD" clId="Web-{53069176-0202-4B9A-B01A-C1BE54727AE7}" dt="2021-03-26T20:15:00.210" v="513"/>
          <ac:spMkLst>
            <pc:docMk/>
            <pc:sldMk cId="4194101701" sldId="261"/>
            <ac:spMk id="27" creationId="{7A5F0580-5EE9-419F-96EE-B6529EF6E7D0}"/>
          </ac:spMkLst>
        </pc:spChg>
        <pc:picChg chg="add del mod ord">
          <ac:chgData name="Мартин Йотов" userId="S::my32336684@edu.mon.bg::7d4eebcc-136b-481d-9c24-b3264e36a8be" providerId="AD" clId="Web-{53069176-0202-4B9A-B01A-C1BE54727AE7}" dt="2021-03-26T20:12:59.750" v="509"/>
          <ac:picMkLst>
            <pc:docMk/>
            <pc:sldMk cId="4194101701" sldId="261"/>
            <ac:picMk id="4" creationId="{206FC727-F3E2-42DF-BC4B-9945BAC778D9}"/>
          </ac:picMkLst>
        </pc:picChg>
        <pc:picChg chg="add del mod">
          <ac:chgData name="Мартин Йотов" userId="S::my32336684@edu.mon.bg::7d4eebcc-136b-481d-9c24-b3264e36a8be" providerId="AD" clId="Web-{53069176-0202-4B9A-B01A-C1BE54727AE7}" dt="2021-03-26T20:13:06.500" v="511"/>
          <ac:picMkLst>
            <pc:docMk/>
            <pc:sldMk cId="4194101701" sldId="261"/>
            <ac:picMk id="5" creationId="{C740E299-4EC1-4A1C-8C7C-07712BFC52EB}"/>
          </ac:picMkLst>
        </pc:picChg>
        <pc:picChg chg="add mod ord">
          <ac:chgData name="Мартин Йотов" userId="S::my32336684@edu.mon.bg::7d4eebcc-136b-481d-9c24-b3264e36a8be" providerId="AD" clId="Web-{53069176-0202-4B9A-B01A-C1BE54727AE7}" dt="2021-03-26T20:15:00.210" v="513"/>
          <ac:picMkLst>
            <pc:docMk/>
            <pc:sldMk cId="4194101701" sldId="261"/>
            <ac:picMk id="6" creationId="{A3F7B402-B3FE-41CC-87B4-706FC6E064CB}"/>
          </ac:picMkLst>
        </pc:picChg>
      </pc:sldChg>
      <pc:sldChg chg="addSp delSp modSp new mod modTransition setBg">
        <pc:chgData name="Мартин Йотов" userId="S::my32336684@edu.mon.bg::7d4eebcc-136b-481d-9c24-b3264e36a8be" providerId="AD" clId="Web-{53069176-0202-4B9A-B01A-C1BE54727AE7}" dt="2021-03-26T21:13:57.402" v="868"/>
        <pc:sldMkLst>
          <pc:docMk/>
          <pc:sldMk cId="2927720782" sldId="263"/>
        </pc:sldMkLst>
        <pc:spChg chg="del">
          <ac:chgData name="Мартин Йотов" userId="S::my32336684@edu.mon.bg::7d4eebcc-136b-481d-9c24-b3264e36a8be" providerId="AD" clId="Web-{53069176-0202-4B9A-B01A-C1BE54727AE7}" dt="2021-03-26T20:08:22.309" v="508"/>
          <ac:spMkLst>
            <pc:docMk/>
            <pc:sldMk cId="2927720782" sldId="263"/>
            <ac:spMk id="2" creationId="{C5FDE083-3A62-4277-9E89-1AC22B747D59}"/>
          </ac:spMkLst>
        </pc:spChg>
        <pc:spChg chg="mod ord">
          <ac:chgData name="Мартин Йотов" userId="S::my32336684@edu.mon.bg::7d4eebcc-136b-481d-9c24-b3264e36a8be" providerId="AD" clId="Web-{53069176-0202-4B9A-B01A-C1BE54727AE7}" dt="2021-03-26T20:36:33.118" v="848"/>
          <ac:spMkLst>
            <pc:docMk/>
            <pc:sldMk cId="2927720782" sldId="263"/>
            <ac:spMk id="3" creationId="{3C42046D-7D02-4743-ABE2-FC64E224573A}"/>
          </ac:spMkLst>
        </pc:spChg>
        <pc:spChg chg="add del">
          <ac:chgData name="Мартин Йотов" userId="S::my32336684@edu.mon.bg::7d4eebcc-136b-481d-9c24-b3264e36a8be" providerId="AD" clId="Web-{53069176-0202-4B9A-B01A-C1BE54727AE7}" dt="2021-03-26T20:36:33.118" v="848"/>
          <ac:spMkLst>
            <pc:docMk/>
            <pc:sldMk cId="2927720782" sldId="263"/>
            <ac:spMk id="9" creationId="{2B1D4F77-A17C-43D7-B7FA-545148E4E93D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20:36:33.118" v="848"/>
          <ac:spMkLst>
            <pc:docMk/>
            <pc:sldMk cId="2927720782" sldId="263"/>
            <ac:spMk id="14" creationId="{2B1D4F77-A17C-43D7-B7FA-545148E4E93D}"/>
          </ac:spMkLst>
        </pc:spChg>
        <pc:picChg chg="add del mod">
          <ac:chgData name="Мартин Йотов" userId="S::my32336684@edu.mon.bg::7d4eebcc-136b-481d-9c24-b3264e36a8be" providerId="AD" clId="Web-{53069176-0202-4B9A-B01A-C1BE54727AE7}" dt="2021-03-26T20:35:55.663" v="843"/>
          <ac:picMkLst>
            <pc:docMk/>
            <pc:sldMk cId="2927720782" sldId="263"/>
            <ac:picMk id="4" creationId="{89CED5AA-7030-4057-B7C9-8A5CE731DFE8}"/>
          </ac:picMkLst>
        </pc:picChg>
        <pc:picChg chg="add del mod">
          <ac:chgData name="Мартин Йотов" userId="S::my32336684@edu.mon.bg::7d4eebcc-136b-481d-9c24-b3264e36a8be" providerId="AD" clId="Web-{53069176-0202-4B9A-B01A-C1BE54727AE7}" dt="2021-03-26T20:36:06.195" v="845"/>
          <ac:picMkLst>
            <pc:docMk/>
            <pc:sldMk cId="2927720782" sldId="263"/>
            <ac:picMk id="5" creationId="{6307C6AD-ABA6-4689-8CBA-752E1F5CDE18}"/>
          </ac:picMkLst>
        </pc:picChg>
        <pc:picChg chg="add mod">
          <ac:chgData name="Мартин Йотов" userId="S::my32336684@edu.mon.bg::7d4eebcc-136b-481d-9c24-b3264e36a8be" providerId="AD" clId="Web-{53069176-0202-4B9A-B01A-C1BE54727AE7}" dt="2021-03-26T20:36:33.118" v="848"/>
          <ac:picMkLst>
            <pc:docMk/>
            <pc:sldMk cId="2927720782" sldId="263"/>
            <ac:picMk id="6" creationId="{1B47D8E2-DCFD-4A9F-9953-4393F5E51F99}"/>
          </ac:picMkLst>
        </pc:picChg>
      </pc:sldChg>
      <pc:sldChg chg="addSp delSp modSp new mod modTransition setBg addAnim delAnim modAnim setClrOvrMap">
        <pc:chgData name="Мартин Йотов" userId="S::my32336684@edu.mon.bg::7d4eebcc-136b-481d-9c24-b3264e36a8be" providerId="AD" clId="Web-{53069176-0202-4B9A-B01A-C1BE54727AE7}" dt="2021-03-26T21:21:17.086" v="879"/>
        <pc:sldMkLst>
          <pc:docMk/>
          <pc:sldMk cId="3945409602" sldId="264"/>
        </pc:sldMkLst>
        <pc:spChg chg="mod">
          <ac:chgData name="Мартин Йотов" userId="S::my32336684@edu.mon.bg::7d4eebcc-136b-481d-9c24-b3264e36a8be" providerId="AD" clId="Web-{53069176-0202-4B9A-B01A-C1BE54727AE7}" dt="2021-03-26T20:38:54.845" v="860"/>
          <ac:spMkLst>
            <pc:docMk/>
            <pc:sldMk cId="3945409602" sldId="264"/>
            <ac:spMk id="2" creationId="{AA6723F5-7892-4781-BA3C-3F86725AD314}"/>
          </ac:spMkLst>
        </pc:spChg>
        <pc:spChg chg="del">
          <ac:chgData name="Мартин Йотов" userId="S::my32336684@edu.mon.bg::7d4eebcc-136b-481d-9c24-b3264e36a8be" providerId="AD" clId="Web-{53069176-0202-4B9A-B01A-C1BE54727AE7}" dt="2021-03-26T20:38:54.845" v="860"/>
          <ac:spMkLst>
            <pc:docMk/>
            <pc:sldMk cId="3945409602" sldId="264"/>
            <ac:spMk id="7" creationId="{23962611-DFD5-4092-AAFD-559E3DFCE2C9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20:38:54.845" v="860"/>
          <ac:spMkLst>
            <pc:docMk/>
            <pc:sldMk cId="3945409602" sldId="264"/>
            <ac:spMk id="14" creationId="{A4FB2F3E-259B-4650-B258-F09745BAA841}"/>
          </ac:spMkLst>
        </pc:spChg>
        <pc:spChg chg="add">
          <ac:chgData name="Мартин Йотов" userId="S::my32336684@edu.mon.bg::7d4eebcc-136b-481d-9c24-b3264e36a8be" providerId="AD" clId="Web-{53069176-0202-4B9A-B01A-C1BE54727AE7}" dt="2021-03-26T20:38:54.845" v="860"/>
          <ac:spMkLst>
            <pc:docMk/>
            <pc:sldMk cId="3945409602" sldId="264"/>
            <ac:spMk id="37" creationId="{83CB2632-0822-4E49-A707-FA1B8A4D0173}"/>
          </ac:spMkLst>
        </pc:spChg>
        <pc:grpChg chg="add">
          <ac:chgData name="Мартин Йотов" userId="S::my32336684@edu.mon.bg::7d4eebcc-136b-481d-9c24-b3264e36a8be" providerId="AD" clId="Web-{53069176-0202-4B9A-B01A-C1BE54727AE7}" dt="2021-03-26T20:38:54.845" v="860"/>
          <ac:grpSpMkLst>
            <pc:docMk/>
            <pc:sldMk cId="3945409602" sldId="264"/>
            <ac:grpSpMk id="16" creationId="{084C5BAC-71DF-48C0-AB51-699516D3BE58}"/>
          </ac:grpSpMkLst>
        </pc:grpChg>
        <pc:picChg chg="del">
          <ac:chgData name="Мартин Йотов" userId="S::my32336684@edu.mon.bg::7d4eebcc-136b-481d-9c24-b3264e36a8be" providerId="AD" clId="Web-{53069176-0202-4B9A-B01A-C1BE54727AE7}" dt="2021-03-26T20:38:54.845" v="860"/>
          <ac:picMkLst>
            <pc:docMk/>
            <pc:sldMk cId="3945409602" sldId="264"/>
            <ac:picMk id="9" creationId="{2270F1FA-0425-408F-9861-80BF5AFB276D}"/>
          </ac:picMkLst>
        </pc:picChg>
      </pc:sldChg>
    </pc:docChg>
  </pc:docChgLst>
  <pc:docChgLst>
    <pc:chgData name="Милен Карабаджаков" userId="S::mk52776401@edu.mon.bg::e03da3b0-8d65-4644-80bb-a94beb555584" providerId="AD" clId="Web-{B0B3B1D4-6EC4-4B16-A74F-8826CCDD0729}"/>
    <pc:docChg chg="modSld">
      <pc:chgData name="Милен Карабаджаков" userId="S::mk52776401@edu.mon.bg::e03da3b0-8d65-4644-80bb-a94beb555584" providerId="AD" clId="Web-{B0B3B1D4-6EC4-4B16-A74F-8826CCDD0729}" dt="2021-03-26T19:54:12.172" v="2" actId="14100"/>
      <pc:docMkLst>
        <pc:docMk/>
      </pc:docMkLst>
      <pc:sldChg chg="modSp">
        <pc:chgData name="Милен Карабаджаков" userId="S::mk52776401@edu.mon.bg::e03da3b0-8d65-4644-80bb-a94beb555584" providerId="AD" clId="Web-{B0B3B1D4-6EC4-4B16-A74F-8826CCDD0729}" dt="2021-03-26T19:49:50.322" v="1" actId="20577"/>
        <pc:sldMkLst>
          <pc:docMk/>
          <pc:sldMk cId="2340955808" sldId="260"/>
        </pc:sldMkLst>
        <pc:spChg chg="mod">
          <ac:chgData name="Милен Карабаджаков" userId="S::mk52776401@edu.mon.bg::e03da3b0-8d65-4644-80bb-a94beb555584" providerId="AD" clId="Web-{B0B3B1D4-6EC4-4B16-A74F-8826CCDD0729}" dt="2021-03-26T19:49:50.322" v="1" actId="20577"/>
          <ac:spMkLst>
            <pc:docMk/>
            <pc:sldMk cId="2340955808" sldId="260"/>
            <ac:spMk id="3" creationId="{FD69BAC3-D311-44FC-9198-A96260313870}"/>
          </ac:spMkLst>
        </pc:spChg>
      </pc:sldChg>
      <pc:sldChg chg="modSp">
        <pc:chgData name="Милен Карабаджаков" userId="S::mk52776401@edu.mon.bg::e03da3b0-8d65-4644-80bb-a94beb555584" providerId="AD" clId="Web-{B0B3B1D4-6EC4-4B16-A74F-8826CCDD0729}" dt="2021-03-26T19:54:12.172" v="2" actId="14100"/>
        <pc:sldMkLst>
          <pc:docMk/>
          <pc:sldMk cId="1016094899" sldId="262"/>
        </pc:sldMkLst>
        <pc:spChg chg="mod">
          <ac:chgData name="Милен Карабаджаков" userId="S::mk52776401@edu.mon.bg::e03da3b0-8d65-4644-80bb-a94beb555584" providerId="AD" clId="Web-{B0B3B1D4-6EC4-4B16-A74F-8826CCDD0729}" dt="2021-03-26T19:54:12.172" v="2" actId="14100"/>
          <ac:spMkLst>
            <pc:docMk/>
            <pc:sldMk cId="1016094899" sldId="262"/>
            <ac:spMk id="3" creationId="{AFA23C44-FCE9-48FD-B983-8D12A9EA92EA}"/>
          </ac:spMkLst>
        </pc:spChg>
      </pc:sldChg>
    </pc:docChg>
  </pc:docChgLst>
  <pc:docChgLst>
    <pc:chgData name="Милен Карабаджаков" userId="S::mk52776401@edu.mon.bg::e03da3b0-8d65-4644-80bb-a94beb555584" providerId="AD" clId="Web-{F25E0BB7-64DB-4950-988E-7B94621777C2}"/>
    <pc:docChg chg="modSld">
      <pc:chgData name="Милен Карабаджаков" userId="S::mk52776401@edu.mon.bg::e03da3b0-8d65-4644-80bb-a94beb555584" providerId="AD" clId="Web-{F25E0BB7-64DB-4950-988E-7B94621777C2}" dt="2021-03-26T21:56:52.387" v="33" actId="20577"/>
      <pc:docMkLst>
        <pc:docMk/>
      </pc:docMkLst>
      <pc:sldChg chg="modSp">
        <pc:chgData name="Милен Карабаджаков" userId="S::mk52776401@edu.mon.bg::e03da3b0-8d65-4644-80bb-a94beb555584" providerId="AD" clId="Web-{F25E0BB7-64DB-4950-988E-7B94621777C2}" dt="2021-03-26T21:55:19.573" v="30" actId="20577"/>
        <pc:sldMkLst>
          <pc:docMk/>
          <pc:sldMk cId="1016094899" sldId="262"/>
        </pc:sldMkLst>
        <pc:spChg chg="mod">
          <ac:chgData name="Милен Карабаджаков" userId="S::mk52776401@edu.mon.bg::e03da3b0-8d65-4644-80bb-a94beb555584" providerId="AD" clId="Web-{F25E0BB7-64DB-4950-988E-7B94621777C2}" dt="2021-03-26T21:55:19.573" v="30" actId="20577"/>
          <ac:spMkLst>
            <pc:docMk/>
            <pc:sldMk cId="1016094899" sldId="262"/>
            <ac:spMk id="15" creationId="{F81D0551-27AA-4880-B4F2-6F91CEFF22B4}"/>
          </ac:spMkLst>
        </pc:spChg>
      </pc:sldChg>
      <pc:sldChg chg="addSp delSp modSp mod setBg">
        <pc:chgData name="Милен Карабаджаков" userId="S::mk52776401@edu.mon.bg::e03da3b0-8d65-4644-80bb-a94beb555584" providerId="AD" clId="Web-{F25E0BB7-64DB-4950-988E-7B94621777C2}" dt="2021-03-26T21:56:52.387" v="33" actId="20577"/>
        <pc:sldMkLst>
          <pc:docMk/>
          <pc:sldMk cId="2875197007" sldId="265"/>
        </pc:sldMkLst>
        <pc:spChg chg="del">
          <ac:chgData name="Милен Карабаджаков" userId="S::mk52776401@edu.mon.bg::e03da3b0-8d65-4644-80bb-a94beb555584" providerId="AD" clId="Web-{F25E0BB7-64DB-4950-988E-7B94621777C2}" dt="2021-03-26T21:51:34.570" v="0"/>
          <ac:spMkLst>
            <pc:docMk/>
            <pc:sldMk cId="2875197007" sldId="265"/>
            <ac:spMk id="3" creationId="{6982B26B-50CF-443B-B440-0DA1C1269FC1}"/>
          </ac:spMkLst>
        </pc:spChg>
        <pc:spChg chg="add mod">
          <ac:chgData name="Милен Карабаджаков" userId="S::mk52776401@edu.mon.bg::e03da3b0-8d65-4644-80bb-a94beb555584" providerId="AD" clId="Web-{F25E0BB7-64DB-4950-988E-7B94621777C2}" dt="2021-03-26T21:56:52.387" v="33" actId="20577"/>
          <ac:spMkLst>
            <pc:docMk/>
            <pc:sldMk cId="2875197007" sldId="265"/>
            <ac:spMk id="6" creationId="{C5A0ACE2-ECF1-45AA-9C6A-E1C64EA22711}"/>
          </ac:spMkLst>
        </pc:spChg>
        <pc:spChg chg="add">
          <ac:chgData name="Милен Карабаджаков" userId="S::mk52776401@edu.mon.bg::e03da3b0-8d65-4644-80bb-a94beb555584" providerId="AD" clId="Web-{F25E0BB7-64DB-4950-988E-7B94621777C2}" dt="2021-03-26T21:52:04.492" v="4"/>
          <ac:spMkLst>
            <pc:docMk/>
            <pc:sldMk cId="2875197007" sldId="265"/>
            <ac:spMk id="9" creationId="{131BAD53-4E89-4F62-BBB7-26359763ED39}"/>
          </ac:spMkLst>
        </pc:spChg>
        <pc:spChg chg="add">
          <ac:chgData name="Милен Карабаджаков" userId="S::mk52776401@edu.mon.bg::e03da3b0-8d65-4644-80bb-a94beb555584" providerId="AD" clId="Web-{F25E0BB7-64DB-4950-988E-7B94621777C2}" dt="2021-03-26T21:52:04.492" v="4"/>
          <ac:spMkLst>
            <pc:docMk/>
            <pc:sldMk cId="2875197007" sldId="265"/>
            <ac:spMk id="11" creationId="{62756DA2-40EB-4C6F-B962-5822FFB54FB6}"/>
          </ac:spMkLst>
        </pc:spChg>
        <pc:picChg chg="add mod ord">
          <ac:chgData name="Милен Карабаджаков" userId="S::mk52776401@edu.mon.bg::e03da3b0-8d65-4644-80bb-a94beb555584" providerId="AD" clId="Web-{F25E0BB7-64DB-4950-988E-7B94621777C2}" dt="2021-03-26T21:52:04.492" v="4"/>
          <ac:picMkLst>
            <pc:docMk/>
            <pc:sldMk cId="2875197007" sldId="265"/>
            <ac:picMk id="2" creationId="{356CDF91-3EB6-4BD1-949B-9BCFD24CC202}"/>
          </ac:picMkLst>
        </pc:picChg>
      </pc:sldChg>
    </pc:docChg>
  </pc:docChgLst>
  <pc:docChgLst>
    <pc:chgData name="Мартин Йотов" userId="S::my32336684@edu.mon.bg::7d4eebcc-136b-481d-9c24-b3264e36a8be" providerId="AD" clId="Web-{FC3D6AB3-16F2-4FE1-8B77-F26A86474390}"/>
    <pc:docChg chg="modSld">
      <pc:chgData name="Мартин Йотов" userId="S::my32336684@edu.mon.bg::7d4eebcc-136b-481d-9c24-b3264e36a8be" providerId="AD" clId="Web-{FC3D6AB3-16F2-4FE1-8B77-F26A86474390}" dt="2021-03-26T17:57:53.312" v="49" actId="20577"/>
      <pc:docMkLst>
        <pc:docMk/>
      </pc:docMkLst>
      <pc:sldChg chg="modSp">
        <pc:chgData name="Мартин Йотов" userId="S::my32336684@edu.mon.bg::7d4eebcc-136b-481d-9c24-b3264e36a8be" providerId="AD" clId="Web-{FC3D6AB3-16F2-4FE1-8B77-F26A86474390}" dt="2021-03-26T17:57:53.312" v="49" actId="20577"/>
        <pc:sldMkLst>
          <pc:docMk/>
          <pc:sldMk cId="3130171055" sldId="256"/>
        </pc:sldMkLst>
        <pc:spChg chg="mod">
          <ac:chgData name="Мартин Йотов" userId="S::my32336684@edu.mon.bg::7d4eebcc-136b-481d-9c24-b3264e36a8be" providerId="AD" clId="Web-{FC3D6AB3-16F2-4FE1-8B77-F26A86474390}" dt="2021-03-26T17:55:57.685" v="16" actId="20577"/>
          <ac:spMkLst>
            <pc:docMk/>
            <pc:sldMk cId="3130171055" sldId="256"/>
            <ac:spMk id="2" creationId="{00000000-0000-0000-0000-000000000000}"/>
          </ac:spMkLst>
        </pc:spChg>
        <pc:spChg chg="mod">
          <ac:chgData name="Мартин Йотов" userId="S::my32336684@edu.mon.bg::7d4eebcc-136b-481d-9c24-b3264e36a8be" providerId="AD" clId="Web-{FC3D6AB3-16F2-4FE1-8B77-F26A86474390}" dt="2021-03-26T17:57:53.312" v="49" actId="20577"/>
          <ac:spMkLst>
            <pc:docMk/>
            <pc:sldMk cId="3130171055" sldId="256"/>
            <ac:spMk id="3" creationId="{00000000-0000-0000-0000-000000000000}"/>
          </ac:spMkLst>
        </pc:spChg>
      </pc:sldChg>
    </pc:docChg>
  </pc:docChgLst>
  <pc:docChgLst>
    <pc:chgData name="Тодор Петров" userId="S::tp31433296@edu.mon.bg::7aaccc49-97d3-4915-b3b5-12d0b37fa91d" providerId="AD" clId="Web-{B384EB46-96F6-4AB3-B1DD-B9479E3290A5}"/>
    <pc:docChg chg="modSld">
      <pc:chgData name="Тодор Петров" userId="S::tp31433296@edu.mon.bg::7aaccc49-97d3-4915-b3b5-12d0b37fa91d" providerId="AD" clId="Web-{B384EB46-96F6-4AB3-B1DD-B9479E3290A5}" dt="2021-03-26T17:57:48.128" v="22" actId="20577"/>
      <pc:docMkLst>
        <pc:docMk/>
      </pc:docMkLst>
      <pc:sldChg chg="modSp">
        <pc:chgData name="Тодор Петров" userId="S::tp31433296@edu.mon.bg::7aaccc49-97d3-4915-b3b5-12d0b37fa91d" providerId="AD" clId="Web-{B384EB46-96F6-4AB3-B1DD-B9479E3290A5}" dt="2021-03-26T17:57:48.128" v="22" actId="20577"/>
        <pc:sldMkLst>
          <pc:docMk/>
          <pc:sldMk cId="2799035131" sldId="257"/>
        </pc:sldMkLst>
        <pc:spChg chg="mod">
          <ac:chgData name="Тодор Петров" userId="S::tp31433296@edu.mon.bg::7aaccc49-97d3-4915-b3b5-12d0b37fa91d" providerId="AD" clId="Web-{B384EB46-96F6-4AB3-B1DD-B9479E3290A5}" dt="2021-03-26T17:57:48.128" v="22" actId="20577"/>
          <ac:spMkLst>
            <pc:docMk/>
            <pc:sldMk cId="2799035131" sldId="257"/>
            <ac:spMk id="3" creationId="{00000000-0000-0000-0000-000000000000}"/>
          </ac:spMkLst>
        </pc:sp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2758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77605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090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53724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14599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49926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78787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27653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35608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31450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20170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7DA3F-62EB-4856-B911-CA1BFCEDD734}" type="datetimeFigureOut">
              <a:rPr lang="bg-BG" smtClean="0"/>
              <a:t>26.3.2021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0858D-42DB-4A71-BF0E-7EE7D50360E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24971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bg-BG" sz="5400">
                <a:cs typeface="Calibri Light"/>
              </a:rPr>
              <a:t>AI за намаляване на трафика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bg-BG">
                <a:cs typeface="Calibri"/>
              </a:rPr>
              <a:t>Изготвено от: Академиците</a:t>
            </a:r>
          </a:p>
        </p:txBody>
      </p:sp>
      <p:sp>
        <p:nvSpPr>
          <p:cNvPr id="28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photo Technology Science Light Trace Grid Board Just ...">
            <a:extLst>
              <a:ext uri="{FF2B5EF4-FFF2-40B4-BE49-F238E27FC236}">
                <a16:creationId xmlns:a16="http://schemas.microsoft.com/office/drawing/2014/main" id="{4FADD8FA-D5F5-4FB2-AC9A-929B3CFB1F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24" r="802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301710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6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Картина 5" descr="Картина, която съдържа текст, открито, кола, трафик&#10;&#10;Описанието е генерирано автоматично">
            <a:extLst>
              <a:ext uri="{FF2B5EF4-FFF2-40B4-BE49-F238E27FC236}">
                <a16:creationId xmlns:a16="http://schemas.microsoft.com/office/drawing/2014/main" id="{F1EBF0E1-5076-46E1-9AF4-42E1F20E17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4C657FF-567B-4E8E-84E6-0BCD74622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bg-BG" sz="2800">
                <a:cs typeface="Calibri Light"/>
              </a:rPr>
              <a:t>Проблемът и решението му</a:t>
            </a:r>
            <a:endParaRPr lang="bg-BG" sz="28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A5DC2C16-BFF2-4FA9-AC26-813A5EDE2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406059" cy="402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bg-BG" sz="1800">
                <a:cs typeface="Calibri" panose="020F0502020204030204"/>
              </a:rPr>
              <a:t>В големите градове трафикът може да се окаже голям проблем. Особено сутрин и вечер когато гражданите се прибират или отиват на работа могат да се образуват големи задръствания по главните улици на градовете. С нашето приложение ние смятаме да следим трафика по улиците и ако той е над определено ниво, AI  да активира електронен знак със </a:t>
            </a:r>
            <a:r>
              <a:rPr lang="bg-BG" sz="1800" err="1">
                <a:cs typeface="Calibri" panose="020F0502020204030204"/>
              </a:rPr>
              <a:t>светодиоди</a:t>
            </a:r>
            <a:r>
              <a:rPr lang="bg-BG" sz="1800">
                <a:cs typeface="Calibri" panose="020F0502020204030204"/>
              </a:rPr>
              <a:t>, който да пренасочва хората. Ако колата разполага със вградена навигационна система, дигитален асистент ще може да уведоми шофьора, че пътят напред е натоварен. По този начин трафикът ще намалее.</a:t>
            </a:r>
          </a:p>
        </p:txBody>
      </p:sp>
    </p:spTree>
    <p:extLst>
      <p:ext uri="{BB962C8B-B14F-4D97-AF65-F5344CB8AC3E}">
        <p14:creationId xmlns:p14="http://schemas.microsoft.com/office/powerpoint/2010/main" val="191698549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Картина 4">
            <a:extLst>
              <a:ext uri="{FF2B5EF4-FFF2-40B4-BE49-F238E27FC236}">
                <a16:creationId xmlns:a16="http://schemas.microsoft.com/office/drawing/2014/main" id="{FA5D6AAA-0993-4770-895C-B94B88D862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17" r="35364" b="117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A85BF60-C28C-4547-A447-5BDE6C579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err="1">
                <a:ea typeface="+mj-lt"/>
                <a:cs typeface="+mj-lt"/>
              </a:rPr>
              <a:t>Начин</a:t>
            </a:r>
            <a:r>
              <a:rPr lang="en-US" sz="2600">
                <a:ea typeface="+mj-lt"/>
                <a:cs typeface="+mj-lt"/>
              </a:rPr>
              <a:t> </a:t>
            </a:r>
            <a:r>
              <a:rPr lang="en-US" sz="2600" err="1">
                <a:ea typeface="+mj-lt"/>
                <a:cs typeface="+mj-lt"/>
              </a:rPr>
              <a:t>на</a:t>
            </a:r>
            <a:r>
              <a:rPr lang="en-US" sz="2600">
                <a:ea typeface="+mj-lt"/>
                <a:cs typeface="+mj-lt"/>
              </a:rPr>
              <a:t> </a:t>
            </a:r>
            <a:r>
              <a:rPr lang="en-US" sz="2600" err="1">
                <a:ea typeface="+mj-lt"/>
                <a:cs typeface="+mj-lt"/>
              </a:rPr>
              <a:t>възприемане</a:t>
            </a:r>
            <a:r>
              <a:rPr lang="en-US" sz="2600">
                <a:ea typeface="+mj-lt"/>
                <a:cs typeface="+mj-lt"/>
              </a:rPr>
              <a:t> </a:t>
            </a:r>
            <a:r>
              <a:rPr lang="en-US" sz="2600" err="1">
                <a:ea typeface="+mj-lt"/>
                <a:cs typeface="+mj-lt"/>
              </a:rPr>
              <a:t>на</a:t>
            </a:r>
            <a:r>
              <a:rPr lang="en-US" sz="2600">
                <a:ea typeface="+mj-lt"/>
                <a:cs typeface="+mj-lt"/>
              </a:rPr>
              <a:t> </a:t>
            </a:r>
            <a:r>
              <a:rPr lang="en-US" sz="2600" err="1">
                <a:ea typeface="+mj-lt"/>
                <a:cs typeface="+mj-lt"/>
              </a:rPr>
              <a:t>данни</a:t>
            </a:r>
            <a:endParaRPr lang="en-US" err="1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4575A83C-24E3-4CD9-82B9-A525085CB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819906" cy="35003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bg-BG" sz="2000">
                <a:cs typeface="Calibri" panose="020F0502020204030204"/>
              </a:rPr>
              <a:t>По пътищата ще бъдат разположени камери или по възможност ще бъдат използвани вече налични такива. На тези камери AI ще маркира превозните средства и ако те надвишават определен брой гражданите ще бъдат упътени в различна посока.</a:t>
            </a:r>
          </a:p>
        </p:txBody>
      </p:sp>
    </p:spTree>
    <p:extLst>
      <p:ext uri="{BB962C8B-B14F-4D97-AF65-F5344CB8AC3E}">
        <p14:creationId xmlns:p14="http://schemas.microsoft.com/office/powerpoint/2010/main" val="23046879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4" descr="Картина, която съдържа верига, електроника&#10;&#10;Описанието е генерирано автоматично">
            <a:extLst>
              <a:ext uri="{FF2B5EF4-FFF2-40B4-BE49-F238E27FC236}">
                <a16:creationId xmlns:a16="http://schemas.microsoft.com/office/drawing/2014/main" id="{479CBB44-E5FF-46F0-A426-EE75CAEC0A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449" r="9091" b="19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5" name="Rectangle 37">
            <a:extLst>
              <a:ext uri="{FF2B5EF4-FFF2-40B4-BE49-F238E27FC236}">
                <a16:creationId xmlns:a16="http://schemas.microsoft.com/office/drawing/2014/main" id="{2B1D4F77-A17C-43D7-B7FA-545148E4E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9BAC3-D311-44FC-9198-A96260313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3764826" cy="37730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err="1">
                <a:cs typeface="Calibri"/>
              </a:rPr>
              <a:t>Нашият</a:t>
            </a:r>
            <a:r>
              <a:rPr lang="en-US" sz="1800">
                <a:cs typeface="Calibri"/>
              </a:rPr>
              <a:t> AI </a:t>
            </a:r>
            <a:r>
              <a:rPr lang="en-US" sz="1800" err="1">
                <a:cs typeface="Calibri"/>
              </a:rPr>
              <a:t>ще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използва</a:t>
            </a:r>
            <a:r>
              <a:rPr lang="en-US" sz="1800">
                <a:cs typeface="Calibri"/>
              </a:rPr>
              <a:t> Computer vision  </a:t>
            </a:r>
            <a:r>
              <a:rPr lang="en-US" sz="1800" err="1">
                <a:cs typeface="Calibri"/>
              </a:rPr>
              <a:t>за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да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разпознава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превозните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средства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на</a:t>
            </a:r>
            <a:r>
              <a:rPr lang="en-US" sz="1800">
                <a:cs typeface="Calibri"/>
              </a:rPr>
              <a:t> картината, </a:t>
            </a:r>
            <a:r>
              <a:rPr lang="en-US" sz="1800" err="1">
                <a:cs typeface="Calibri"/>
              </a:rPr>
              <a:t>която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получава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от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камерите</a:t>
            </a:r>
            <a:r>
              <a:rPr lang="en-US" sz="1800">
                <a:cs typeface="Calibri"/>
              </a:rPr>
              <a:t>. </a:t>
            </a:r>
            <a:r>
              <a:rPr lang="en-US" sz="1800" err="1">
                <a:cs typeface="Calibri"/>
              </a:rPr>
              <a:t>След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това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моторните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превозни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средства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ще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бъдат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преброени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от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изкуствения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интелект</a:t>
            </a:r>
            <a:r>
              <a:rPr lang="en-US" sz="1800">
                <a:cs typeface="Calibri"/>
              </a:rPr>
              <a:t> и в </a:t>
            </a:r>
            <a:r>
              <a:rPr lang="en-US" sz="1800" err="1">
                <a:cs typeface="Calibri"/>
              </a:rPr>
              <a:t>зависимост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от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техния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брой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жителите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на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даден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град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ще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бъдат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пренасочвани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или</a:t>
            </a:r>
            <a:r>
              <a:rPr lang="en-US" sz="1800">
                <a:cs typeface="Calibri"/>
              </a:rPr>
              <a:t> </a:t>
            </a:r>
            <a:r>
              <a:rPr lang="en-US" sz="1800" err="1">
                <a:cs typeface="Calibri"/>
              </a:rPr>
              <a:t>не</a:t>
            </a:r>
            <a:r>
              <a:rPr lang="en-US" sz="1800">
                <a:cs typeface="Calibri"/>
              </a:rPr>
              <a:t>.</a:t>
            </a:r>
            <a:endParaRPr lang="bg-BG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0955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B784147-DEBC-4888-8903-D3A9B4E8E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bg-BG" sz="3600">
                <a:cs typeface="Calibri Light"/>
              </a:rPr>
              <a:t>Алгоритъм</a:t>
            </a:r>
            <a:endParaRPr lang="bg-BG" sz="3600"/>
          </a:p>
        </p:txBody>
      </p:sp>
      <p:pic>
        <p:nvPicPr>
          <p:cNvPr id="6" name="Картина 6">
            <a:extLst>
              <a:ext uri="{FF2B5EF4-FFF2-40B4-BE49-F238E27FC236}">
                <a16:creationId xmlns:a16="http://schemas.microsoft.com/office/drawing/2014/main" id="{A3F7B402-B3FE-41CC-87B4-706FC6E064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24" b="22097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4AB15E1-A456-409B-A4CE-8E6095349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bg-BG" sz="1800">
                <a:cs typeface="Calibri" panose="020F0502020204030204"/>
              </a:rPr>
              <a:t>Данните ще бъдат обработвани чрез </a:t>
            </a:r>
            <a:r>
              <a:rPr lang="bg-BG" sz="1800" err="1">
                <a:cs typeface="Calibri" panose="020F0502020204030204"/>
              </a:rPr>
              <a:t>Supervised</a:t>
            </a:r>
            <a:r>
              <a:rPr lang="bg-BG" sz="1800">
                <a:cs typeface="Calibri" panose="020F0502020204030204"/>
              </a:rPr>
              <a:t> </a:t>
            </a:r>
            <a:r>
              <a:rPr lang="bg-BG" sz="1800" err="1">
                <a:cs typeface="Calibri" panose="020F0502020204030204"/>
              </a:rPr>
              <a:t>Learning</a:t>
            </a:r>
            <a:r>
              <a:rPr lang="bg-BG" sz="1800">
                <a:cs typeface="Calibri" panose="020F0502020204030204"/>
              </a:rPr>
              <a:t>, който ще разполага със снимков и видео материал на пътищата, на които обикновено е най-натоварено и след това AI ще различава колите от останалите обекти.</a:t>
            </a:r>
          </a:p>
        </p:txBody>
      </p:sp>
    </p:spTree>
    <p:extLst>
      <p:ext uri="{BB962C8B-B14F-4D97-AF65-F5344CB8AC3E}">
        <p14:creationId xmlns:p14="http://schemas.microsoft.com/office/powerpoint/2010/main" val="4194101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6" descr="Картина, която съдържа текст, дърво, път, начин&#10;&#10;Описанието е генерирано автоматично">
            <a:extLst>
              <a:ext uri="{FF2B5EF4-FFF2-40B4-BE49-F238E27FC236}">
                <a16:creationId xmlns:a16="http://schemas.microsoft.com/office/drawing/2014/main" id="{1B47D8E2-DCFD-4A9F-9953-4393F5E51F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193" r="9091" b="31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B1D4F77-A17C-43D7-B7FA-545148E4E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3C42046D-7D02-4743-ABE2-FC64E2245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3764826" cy="377301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bg-BG" sz="1800">
                <a:cs typeface="Calibri" panose="020F0502020204030204"/>
              </a:rPr>
              <a:t>След обработката на данните AI ще изчислява колко е броят на колите, които се намират на някакъв определен път. После той решава дали този път е твърде натоварен и ако е известява хората, които пътуват по този маршрут и им предлага алтернативен вариант ако е възможно.</a:t>
            </a:r>
          </a:p>
        </p:txBody>
      </p:sp>
    </p:spTree>
    <p:extLst>
      <p:ext uri="{BB962C8B-B14F-4D97-AF65-F5344CB8AC3E}">
        <p14:creationId xmlns:p14="http://schemas.microsoft.com/office/powerpoint/2010/main" val="2927720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AB3A0CD-2531-4066-B598-9F355E4C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/>
              <a:t>Дизайн на приложението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F81D0551-27AA-4880-B4F2-6F91CEFF2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4612" y="4750893"/>
            <a:ext cx="4087305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u="sng" err="1">
                <a:solidFill>
                  <a:schemeClr val="tx1">
                    <a:lumMod val="85000"/>
                  </a:schemeClr>
                </a:solidFill>
              </a:rPr>
              <a:t>Навигационна</a:t>
            </a:r>
            <a:r>
              <a:rPr lang="en-US" sz="2000" u="sng">
                <a:solidFill>
                  <a:schemeClr val="tx1">
                    <a:lumMod val="85000"/>
                  </a:schemeClr>
                </a:solidFill>
              </a:rPr>
              <a:t> </a:t>
            </a:r>
            <a:r>
              <a:rPr lang="en-US" sz="2000" u="sng" err="1">
                <a:solidFill>
                  <a:schemeClr val="tx1">
                    <a:lumMod val="85000"/>
                  </a:schemeClr>
                </a:solidFill>
              </a:rPr>
              <a:t>страница</a:t>
            </a:r>
            <a:endParaRPr lang="en-US" sz="2000" u="sng" err="1">
              <a:solidFill>
                <a:schemeClr val="tx1">
                  <a:lumMod val="85000"/>
                </a:schemeClr>
              </a:solidFill>
              <a:cs typeface="Calibri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Картина 4" descr="Картина, която съдържа карта&#10;&#10;Описанието е генерирано автоматично">
            <a:extLst>
              <a:ext uri="{FF2B5EF4-FFF2-40B4-BE49-F238E27FC236}">
                <a16:creationId xmlns:a16="http://schemas.microsoft.com/office/drawing/2014/main" id="{76FB923F-EF31-479A-97BA-7CBFD4660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4378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16094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A0ACE2-ECF1-45AA-9C6A-E1C64EA22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894530"/>
            <a:ext cx="4887685" cy="32095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4800">
                <a:cs typeface="Calibri"/>
              </a:rPr>
              <a:t>Login screen</a:t>
            </a:r>
            <a:endParaRPr lang="bg-BG" sz="480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8F36E2-BBE5-43FE-822F-AD8CAE08C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8597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Картина 3">
            <a:extLst>
              <a:ext uri="{FF2B5EF4-FFF2-40B4-BE49-F238E27FC236}">
                <a16:creationId xmlns:a16="http://schemas.microsoft.com/office/drawing/2014/main" id="{356CDF91-3EB6-4BD1-949B-9BCFD24CC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248"/>
          <a:stretch/>
        </p:blipFill>
        <p:spPr>
          <a:xfrm>
            <a:off x="6749145" y="573678"/>
            <a:ext cx="5103206" cy="571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97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4FB2F3E-259B-4650-B258-F09745BAA8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84C5BAC-71DF-48C0-AB51-699516D3B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742FA10-28D2-4023-A08B-427E93706E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BC497CE0-1368-4C66-923F-CA97C35ED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F96D638D-D7BB-43E9-BC7A-6FBBDB507B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207DB018-8F92-42DF-A1CA-065C774E6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BB2A6006-A798-4927-B799-42A45D5B1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F6DB3F4-548A-4D02-A6CC-D5275E6C8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2D9F4A59-DDA2-427E-802B-9056AD99C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BF086A79-DD15-4D5E-A197-9ADE0ACFD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CCB86A9C-D602-4645-AF2E-7BADDF1E9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21C6649F-C4FA-423E-A09A-1B286FAE29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F00891A4-E0CB-4F23-AD2A-4A210875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0688C71A-541C-4CD1-9821-92958FFC0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B5F5BDE4-42C0-4408-B6A9-B35D037F1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B215F5C9-B825-47D1-8E5B-AE5BE61A4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8FDD346A-E62F-4D05-B776-13CE8F35FA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C1037E36-F1A3-4462-A9C6-C94A78146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10D539D8-C2C4-45F9-9778-440E86248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8B003199-95C6-4E08-9D5D-E53DAF421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6A2507B4-2AA4-44A1-93B1-D65EC73AF5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</p:grp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A6723F5-7892-4781-BA3C-3F86725AD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2536" y="1261872"/>
            <a:ext cx="8238744" cy="31181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Благодаря за вниманието</a:t>
            </a: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83CB2632-0822-4E49-A707-FA1B8A4D0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35823" y="3320139"/>
            <a:ext cx="300774" cy="25928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409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AI за намаляване на трафика</vt:lpstr>
      <vt:lpstr>Проблемът и решението му</vt:lpstr>
      <vt:lpstr>Начин на възприемане на данни</vt:lpstr>
      <vt:lpstr>PowerPoint Presentation</vt:lpstr>
      <vt:lpstr>Алгоритъм</vt:lpstr>
      <vt:lpstr>PowerPoint Presentation</vt:lpstr>
      <vt:lpstr>Дизайн на приложението</vt:lpstr>
      <vt:lpstr>PowerPoint Presentation</vt:lpstr>
      <vt:lpstr>Благодаря за вниманието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Мартин Йотов</dc:creator>
  <cp:revision>1</cp:revision>
  <dcterms:created xsi:type="dcterms:W3CDTF">2021-03-26T17:31:34Z</dcterms:created>
  <dcterms:modified xsi:type="dcterms:W3CDTF">2021-03-26T21:56:58Z</dcterms:modified>
</cp:coreProperties>
</file>

<file path=docProps/thumbnail.jpeg>
</file>